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4" r:id="rId2"/>
    <p:sldId id="293" r:id="rId3"/>
    <p:sldId id="323" r:id="rId4"/>
    <p:sldId id="291" r:id="rId5"/>
    <p:sldId id="361" r:id="rId6"/>
    <p:sldId id="367" r:id="rId7"/>
    <p:sldId id="371" r:id="rId8"/>
    <p:sldId id="372" r:id="rId9"/>
    <p:sldId id="396" r:id="rId10"/>
    <p:sldId id="398" r:id="rId11"/>
    <p:sldId id="393" r:id="rId12"/>
    <p:sldId id="391" r:id="rId13"/>
    <p:sldId id="392" r:id="rId14"/>
    <p:sldId id="383" r:id="rId15"/>
    <p:sldId id="380" r:id="rId16"/>
    <p:sldId id="381" r:id="rId17"/>
    <p:sldId id="382" r:id="rId18"/>
    <p:sldId id="373" r:id="rId19"/>
    <p:sldId id="386" r:id="rId20"/>
    <p:sldId id="363" r:id="rId21"/>
    <p:sldId id="388" r:id="rId22"/>
    <p:sldId id="400" r:id="rId23"/>
    <p:sldId id="376" r:id="rId24"/>
    <p:sldId id="368" r:id="rId25"/>
    <p:sldId id="377" r:id="rId26"/>
    <p:sldId id="378" r:id="rId27"/>
    <p:sldId id="379" r:id="rId28"/>
    <p:sldId id="369" r:id="rId29"/>
    <p:sldId id="387" r:id="rId30"/>
    <p:sldId id="394" r:id="rId31"/>
    <p:sldId id="395" r:id="rId32"/>
    <p:sldId id="385" r:id="rId33"/>
    <p:sldId id="337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DED1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0B5FB0-44C3-4FE8-A9E5-2B9340B36EAB}" v="1012" dt="2020-05-14T18:01:40.5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762625" y="3205163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68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022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64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0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5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8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7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7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2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6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4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2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0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1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8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7A360B-DC75-4C97-AE4C-0C54FBA223C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2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about:blank" TargetMode="Externa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about:blank" TargetMode="Externa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10" Type="http://schemas.openxmlformats.org/officeDocument/2006/relationships/image" Target="../media/image46.png"/><Relationship Id="rId4" Type="http://schemas.openxmlformats.org/officeDocument/2006/relationships/image" Target="../media/image40.jpeg"/><Relationship Id="rId9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about:blank" TargetMode="External"/><Relationship Id="rId4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2341" y="1663908"/>
            <a:ext cx="9787317" cy="3121661"/>
          </a:xfrm>
        </p:spPr>
        <p:txBody>
          <a:bodyPr>
            <a:normAutofit/>
          </a:bodyPr>
          <a:lstStyle/>
          <a:p>
            <a:r>
              <a:rPr lang="ko-KR" altLang="en-US" sz="8800" b="1" dirty="0">
                <a:latin typeface="+mn-ea"/>
                <a:ea typeface="+mn-ea"/>
              </a:rPr>
              <a:t>우리조국 대한민국</a:t>
            </a:r>
            <a:br>
              <a:rPr lang="en-US" altLang="ko-KR" sz="10000" dirty="0">
                <a:latin typeface="+mn-ea"/>
                <a:ea typeface="+mn-ea"/>
              </a:rPr>
            </a:b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en-US" altLang="ko-KR" sz="7200" b="1">
                <a:latin typeface="+mn-ea"/>
                <a:ea typeface="+mn-ea"/>
              </a:rPr>
              <a:t>-</a:t>
            </a:r>
            <a:r>
              <a:rPr lang="ko-KR" altLang="en-US" sz="7200" b="1">
                <a:latin typeface="+mn-ea"/>
                <a:ea typeface="+mn-ea"/>
              </a:rPr>
              <a:t>서울특별시</a:t>
            </a:r>
            <a:r>
              <a:rPr lang="en-US" altLang="ko-KR" sz="7200" b="1">
                <a:latin typeface="+mn-ea"/>
                <a:ea typeface="+mn-ea"/>
              </a:rPr>
              <a:t>-</a:t>
            </a:r>
            <a:endParaRPr lang="en-US" sz="80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73850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07C2B9B-2AA8-4B96-B187-B51C290C3D0A}"/>
              </a:ext>
            </a:extLst>
          </p:cNvPr>
          <p:cNvSpPr/>
          <p:nvPr/>
        </p:nvSpPr>
        <p:spPr>
          <a:xfrm>
            <a:off x="3675594" y="6383468"/>
            <a:ext cx="4840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https://www.youtube.com/watch?v=TugV-htxP30</a:t>
            </a:r>
            <a:endParaRPr lang="en-US" dirty="0"/>
          </a:p>
        </p:txBody>
      </p:sp>
      <p:pic>
        <p:nvPicPr>
          <p:cNvPr id="3" name="Online Media 2" title="￬ﾞﾄ￪ﾸﾈ￬ﾝﾘ ￬ﾡﾴ￬ﾗﾄ￬ﾝﾄ ￪ﾳﾼ￬ﾋﾜ￭ﾕﾘ￫ﾍﾘ ￪ﾳﾳ, ￬ﾡﾰ￬ﾄﾠ 5￫ﾌﾀ ￪ﾶﾁ￪ﾶﾐ [￬ﾧﾀ￬ﾋﾝ￬ﾝﾘ ￬ﾰﾽ]">
            <a:hlinkClick r:id="" action="ppaction://media"/>
            <a:extLst>
              <a:ext uri="{FF2B5EF4-FFF2-40B4-BE49-F238E27FC236}">
                <a16:creationId xmlns:a16="http://schemas.microsoft.com/office/drawing/2014/main" id="{13EB5A99-90CC-41ED-8BC3-054C56E0102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24453" y="105200"/>
            <a:ext cx="11161365" cy="627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7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향원정 - Definition and synonyms of 향원정 in the Korean dictionary">
            <a:extLst>
              <a:ext uri="{FF2B5EF4-FFF2-40B4-BE49-F238E27FC236}">
                <a16:creationId xmlns:a16="http://schemas.microsoft.com/office/drawing/2014/main" id="{9CB98E11-914E-42B0-8CB9-F4F49EF88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543" y="1127545"/>
            <a:ext cx="5838985" cy="478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이미지">
            <a:extLst>
              <a:ext uri="{FF2B5EF4-FFF2-40B4-BE49-F238E27FC236}">
                <a16:creationId xmlns:a16="http://schemas.microsoft.com/office/drawing/2014/main" id="{7EB35A16-BC45-4936-8E59-8C3578CCF8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8" t="12330" r="5190" b="14070"/>
          <a:stretch/>
        </p:blipFill>
        <p:spPr bwMode="auto">
          <a:xfrm>
            <a:off x="213470" y="1127545"/>
            <a:ext cx="5838984" cy="47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829D284-58D8-4E01-AF87-C26015F5644E}"/>
              </a:ext>
            </a:extLst>
          </p:cNvPr>
          <p:cNvSpPr/>
          <p:nvPr/>
        </p:nvSpPr>
        <p:spPr>
          <a:xfrm>
            <a:off x="1563062" y="6001178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경복궁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0BC895-7DB2-44AB-B0FE-D634017923E3}"/>
              </a:ext>
            </a:extLst>
          </p:cNvPr>
          <p:cNvSpPr/>
          <p:nvPr/>
        </p:nvSpPr>
        <p:spPr>
          <a:xfrm>
            <a:off x="7521288" y="6001177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경복궁 </a:t>
            </a:r>
            <a:r>
              <a:rPr lang="ko-KR" altLang="en-US" sz="3600" dirty="0" err="1">
                <a:solidFill>
                  <a:srgbClr val="E3DED1"/>
                </a:solidFill>
              </a:rPr>
              <a:t>향원정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011FC2F-5766-42B8-953D-653E0F042698}"/>
              </a:ext>
            </a:extLst>
          </p:cNvPr>
          <p:cNvSpPr txBox="1">
            <a:spLocks/>
          </p:cNvSpPr>
          <p:nvPr/>
        </p:nvSpPr>
        <p:spPr>
          <a:xfrm>
            <a:off x="1733794" y="100751"/>
            <a:ext cx="8614567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서울 유적지</a:t>
            </a:r>
            <a:r>
              <a:rPr lang="en-US" altLang="ko-KR" sz="5000" b="1" dirty="0">
                <a:latin typeface="+mn-ea"/>
                <a:ea typeface="+mn-ea"/>
              </a:rPr>
              <a:t>(</a:t>
            </a:r>
            <a:r>
              <a:rPr lang="ko-KR" altLang="en-US" sz="5000" b="1" dirty="0">
                <a:latin typeface="+mn-ea"/>
                <a:ea typeface="+mn-ea"/>
              </a:rPr>
              <a:t>경복궁</a:t>
            </a:r>
            <a:r>
              <a:rPr lang="en-US" altLang="ko-KR" sz="5000" b="1" dirty="0">
                <a:latin typeface="+mn-ea"/>
                <a:ea typeface="+mn-ea"/>
              </a:rPr>
              <a:t>)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81999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경희궁_1">
            <a:extLst>
              <a:ext uri="{FF2B5EF4-FFF2-40B4-BE49-F238E27FC236}">
                <a16:creationId xmlns:a16="http://schemas.microsoft.com/office/drawing/2014/main" id="{661A19AE-B9B8-4A3E-A95C-41C57245FA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0" b="12024"/>
          <a:stretch/>
        </p:blipFill>
        <p:spPr bwMode="auto">
          <a:xfrm>
            <a:off x="221542" y="1086414"/>
            <a:ext cx="5795777" cy="478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group of colorful flowers in a city&#10;&#10;Description automatically generated">
            <a:extLst>
              <a:ext uri="{FF2B5EF4-FFF2-40B4-BE49-F238E27FC236}">
                <a16:creationId xmlns:a16="http://schemas.microsoft.com/office/drawing/2014/main" id="{FA1C94B5-2A79-4DCF-BB56-199D4607F8AC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3"/>
          <a:stretch/>
        </p:blipFill>
        <p:spPr bwMode="auto">
          <a:xfrm>
            <a:off x="6150920" y="1086414"/>
            <a:ext cx="5838987" cy="47847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1733794" y="100751"/>
            <a:ext cx="8614567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서울 유적지</a:t>
            </a:r>
            <a:r>
              <a:rPr lang="en-US" altLang="ko-KR" sz="5000" b="1" dirty="0">
                <a:latin typeface="+mn-ea"/>
                <a:ea typeface="+mn-ea"/>
              </a:rPr>
              <a:t>(</a:t>
            </a:r>
            <a:r>
              <a:rPr lang="ko-KR" altLang="en-US" sz="5000" b="1" dirty="0">
                <a:latin typeface="+mn-ea"/>
                <a:ea typeface="+mn-ea"/>
              </a:rPr>
              <a:t>경희궁</a:t>
            </a:r>
            <a:r>
              <a:rPr lang="en-US" altLang="ko-KR" sz="5000" b="1" dirty="0">
                <a:latin typeface="+mn-ea"/>
                <a:ea typeface="+mn-ea"/>
              </a:rPr>
              <a:t>, </a:t>
            </a:r>
            <a:r>
              <a:rPr lang="ko-KR" altLang="en-US" sz="5000" b="1" dirty="0">
                <a:latin typeface="+mn-ea"/>
                <a:ea typeface="+mn-ea"/>
              </a:rPr>
              <a:t>덕수궁</a:t>
            </a:r>
            <a:r>
              <a:rPr lang="en-US" altLang="ko-KR" sz="5000" b="1" dirty="0">
                <a:latin typeface="+mn-ea"/>
                <a:ea typeface="+mn-ea"/>
              </a:rPr>
              <a:t>)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B8B2EB2-587A-4AAE-8204-689C85F2C7A9}"/>
              </a:ext>
            </a:extLst>
          </p:cNvPr>
          <p:cNvSpPr/>
          <p:nvPr/>
        </p:nvSpPr>
        <p:spPr>
          <a:xfrm>
            <a:off x="1563062" y="6001178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경희궁 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B99498-9553-4298-8794-38EAF0EC8CE1}"/>
              </a:ext>
            </a:extLst>
          </p:cNvPr>
          <p:cNvSpPr/>
          <p:nvPr/>
        </p:nvSpPr>
        <p:spPr>
          <a:xfrm>
            <a:off x="7521288" y="6001177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덕수궁 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323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F32CAE57-3B58-4312-B050-E2C5F29394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6596"/>
          <a:stretch/>
        </p:blipFill>
        <p:spPr bwMode="auto">
          <a:xfrm>
            <a:off x="6139540" y="1086411"/>
            <a:ext cx="5853871" cy="47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창덕궁 - 세계유산">
            <a:extLst>
              <a:ext uri="{FF2B5EF4-FFF2-40B4-BE49-F238E27FC236}">
                <a16:creationId xmlns:a16="http://schemas.microsoft.com/office/drawing/2014/main" id="{C470464C-4D9E-485E-B0A8-80ACEB0F6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88" y="1086414"/>
            <a:ext cx="5836563" cy="478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1733794" y="100751"/>
            <a:ext cx="8614567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서울 유적지</a:t>
            </a:r>
            <a:r>
              <a:rPr lang="en-US" altLang="ko-KR" sz="5000" b="1" dirty="0">
                <a:latin typeface="+mn-ea"/>
                <a:ea typeface="+mn-ea"/>
              </a:rPr>
              <a:t>(</a:t>
            </a:r>
            <a:r>
              <a:rPr lang="ko-KR" altLang="en-US" sz="5000" b="1" dirty="0">
                <a:latin typeface="+mn-ea"/>
                <a:ea typeface="+mn-ea"/>
              </a:rPr>
              <a:t>창덕궁</a:t>
            </a:r>
            <a:r>
              <a:rPr lang="en-US" altLang="ko-KR" sz="5000" b="1" dirty="0">
                <a:latin typeface="+mn-ea"/>
                <a:ea typeface="+mn-ea"/>
              </a:rPr>
              <a:t>, </a:t>
            </a:r>
            <a:r>
              <a:rPr lang="ko-KR" altLang="en-US" sz="5000" b="1" dirty="0">
                <a:latin typeface="+mn-ea"/>
                <a:ea typeface="+mn-ea"/>
              </a:rPr>
              <a:t>창경궁</a:t>
            </a:r>
            <a:r>
              <a:rPr lang="en-US" altLang="ko-KR" sz="5000" b="1" dirty="0">
                <a:latin typeface="+mn-ea"/>
                <a:ea typeface="+mn-ea"/>
              </a:rPr>
              <a:t>)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B8B2EB2-587A-4AAE-8204-689C85F2C7A9}"/>
              </a:ext>
            </a:extLst>
          </p:cNvPr>
          <p:cNvSpPr/>
          <p:nvPr/>
        </p:nvSpPr>
        <p:spPr>
          <a:xfrm>
            <a:off x="1563062" y="6001178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창덕궁 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B99498-9553-4298-8794-38EAF0EC8CE1}"/>
              </a:ext>
            </a:extLst>
          </p:cNvPr>
          <p:cNvSpPr/>
          <p:nvPr/>
        </p:nvSpPr>
        <p:spPr>
          <a:xfrm>
            <a:off x="7521288" y="6001177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창경궁 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6EFC127-AB9D-4D2B-98A8-79562A4CAE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9" t="8535" r="11904" b="15842"/>
          <a:stretch/>
        </p:blipFill>
        <p:spPr bwMode="auto">
          <a:xfrm>
            <a:off x="198588" y="1086413"/>
            <a:ext cx="5836563" cy="47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787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CB99498-9553-4298-8794-38EAF0EC8CE1}"/>
              </a:ext>
            </a:extLst>
          </p:cNvPr>
          <p:cNvSpPr/>
          <p:nvPr/>
        </p:nvSpPr>
        <p:spPr>
          <a:xfrm>
            <a:off x="213468" y="6001177"/>
            <a:ext cx="117650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창덕궁과 창경궁 </a:t>
            </a:r>
            <a:r>
              <a:rPr lang="en-US" altLang="ko-KR" sz="2400" dirty="0">
                <a:solidFill>
                  <a:srgbClr val="E3DED1"/>
                </a:solidFill>
              </a:rPr>
              <a:t>=  </a:t>
            </a:r>
            <a:r>
              <a:rPr lang="ko-KR" altLang="en-US" sz="3600" dirty="0" err="1">
                <a:solidFill>
                  <a:srgbClr val="E3DED1"/>
                </a:solidFill>
              </a:rPr>
              <a:t>동궐</a:t>
            </a:r>
            <a:r>
              <a:rPr lang="en-US" altLang="ko-KR" sz="2400" dirty="0">
                <a:solidFill>
                  <a:srgbClr val="E3DED1"/>
                </a:solidFill>
              </a:rPr>
              <a:t>(</a:t>
            </a:r>
            <a:r>
              <a:rPr lang="ko-KR" altLang="en-US" sz="2400" dirty="0">
                <a:solidFill>
                  <a:srgbClr val="E3DED1"/>
                </a:solidFill>
              </a:rPr>
              <a:t>경복궁의 동쪽에 위치한 궁</a:t>
            </a:r>
            <a:r>
              <a:rPr lang="en-US" altLang="ko-KR" sz="2400" dirty="0">
                <a:solidFill>
                  <a:srgbClr val="E3DED1"/>
                </a:solidFill>
              </a:rPr>
              <a:t>)</a:t>
            </a:r>
            <a:r>
              <a:rPr lang="ko-KR" altLang="en-US" sz="2400" dirty="0">
                <a:solidFill>
                  <a:srgbClr val="E3DED1"/>
                </a:solidFill>
              </a:rPr>
              <a:t> 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E688AE-33B4-446B-AA10-415F9411B042}"/>
              </a:ext>
            </a:extLst>
          </p:cNvPr>
          <p:cNvSpPr txBox="1">
            <a:spLocks/>
          </p:cNvSpPr>
          <p:nvPr/>
        </p:nvSpPr>
        <p:spPr>
          <a:xfrm>
            <a:off x="1065229" y="82640"/>
            <a:ext cx="10284643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 err="1">
                <a:latin typeface="+mn-ea"/>
                <a:ea typeface="+mn-ea"/>
              </a:rPr>
              <a:t>동궐도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86BDF9-408A-458E-934A-E640237C04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53676" y="1055327"/>
            <a:ext cx="10284643" cy="494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610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문화재청, 창덕궁 인정전 내부 개방 | 보도/해명 상세 - 문화재청">
            <a:extLst>
              <a:ext uri="{FF2B5EF4-FFF2-40B4-BE49-F238E27FC236}">
                <a16:creationId xmlns:a16="http://schemas.microsoft.com/office/drawing/2014/main" id="{8DB5584A-8A45-4A83-B335-1CC33BC8C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541" y="1086414"/>
            <a:ext cx="5838986" cy="478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돈화문">
            <a:extLst>
              <a:ext uri="{FF2B5EF4-FFF2-40B4-BE49-F238E27FC236}">
                <a16:creationId xmlns:a16="http://schemas.microsoft.com/office/drawing/2014/main" id="{18AB7387-B74E-4701-BD7E-037C6333F0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r="3884"/>
          <a:stretch/>
        </p:blipFill>
        <p:spPr bwMode="auto">
          <a:xfrm>
            <a:off x="213468" y="1086414"/>
            <a:ext cx="5838985" cy="478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1065229" y="82640"/>
            <a:ext cx="10284643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창덕궁</a:t>
            </a:r>
            <a:r>
              <a:rPr lang="en-US" altLang="ko-KR" sz="5000" b="1" dirty="0">
                <a:latin typeface="+mn-ea"/>
                <a:ea typeface="+mn-ea"/>
              </a:rPr>
              <a:t>(</a:t>
            </a:r>
            <a:r>
              <a:rPr lang="en-US" altLang="ko-KR" b="1" dirty="0">
                <a:latin typeface="+mn-ea"/>
                <a:ea typeface="+mn-ea"/>
              </a:rPr>
              <a:t>UNESCO </a:t>
            </a:r>
            <a:r>
              <a:rPr lang="ko-KR" altLang="en-US" b="1" dirty="0">
                <a:latin typeface="+mn-ea"/>
                <a:ea typeface="+mn-ea"/>
              </a:rPr>
              <a:t>세계유산</a:t>
            </a:r>
            <a:r>
              <a:rPr lang="en-US" altLang="ko-KR" sz="5000" b="1" dirty="0">
                <a:latin typeface="+mn-ea"/>
                <a:ea typeface="+mn-ea"/>
              </a:rPr>
              <a:t>)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B8B2EB2-587A-4AAE-8204-689C85F2C7A9}"/>
              </a:ext>
            </a:extLst>
          </p:cNvPr>
          <p:cNvSpPr/>
          <p:nvPr/>
        </p:nvSpPr>
        <p:spPr>
          <a:xfrm>
            <a:off x="213468" y="6001178"/>
            <a:ext cx="58389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돈화문</a:t>
            </a:r>
            <a:r>
              <a:rPr lang="en-US" altLang="ko-KR" sz="2400" dirty="0">
                <a:solidFill>
                  <a:srgbClr val="E3DED1"/>
                </a:solidFill>
              </a:rPr>
              <a:t>(</a:t>
            </a:r>
            <a:r>
              <a:rPr lang="ko-KR" altLang="en-US" sz="2400" dirty="0">
                <a:solidFill>
                  <a:srgbClr val="E3DED1"/>
                </a:solidFill>
              </a:rPr>
              <a:t>정문</a:t>
            </a:r>
            <a:r>
              <a:rPr lang="en-US" altLang="ko-KR" sz="2400" dirty="0">
                <a:solidFill>
                  <a:srgbClr val="E3DED1"/>
                </a:solidFill>
              </a:rPr>
              <a:t>)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B99498-9553-4298-8794-38EAF0EC8CE1}"/>
              </a:ext>
            </a:extLst>
          </p:cNvPr>
          <p:cNvSpPr/>
          <p:nvPr/>
        </p:nvSpPr>
        <p:spPr>
          <a:xfrm>
            <a:off x="6139543" y="6001177"/>
            <a:ext cx="58389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인정전</a:t>
            </a:r>
            <a:r>
              <a:rPr lang="en-US" altLang="ko-KR" sz="2400" dirty="0">
                <a:solidFill>
                  <a:srgbClr val="E3DED1"/>
                </a:solidFill>
              </a:rPr>
              <a:t>(</a:t>
            </a:r>
            <a:r>
              <a:rPr lang="ko-KR" altLang="en-US" sz="2400" dirty="0">
                <a:solidFill>
                  <a:srgbClr val="E3DED1"/>
                </a:solidFill>
              </a:rPr>
              <a:t>국가의 중요 의식</a:t>
            </a:r>
            <a:r>
              <a:rPr lang="en-US" altLang="ko-KR" sz="2400" dirty="0">
                <a:solidFill>
                  <a:srgbClr val="E3DED1"/>
                </a:solidFill>
              </a:rPr>
              <a:t>)</a:t>
            </a:r>
            <a:r>
              <a:rPr lang="ko-KR" altLang="en-US" sz="2400" dirty="0">
                <a:solidFill>
                  <a:srgbClr val="E3DED1"/>
                </a:solidFill>
              </a:rPr>
              <a:t> 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635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>
            <a:extLst>
              <a:ext uri="{FF2B5EF4-FFF2-40B4-BE49-F238E27FC236}">
                <a16:creationId xmlns:a16="http://schemas.microsoft.com/office/drawing/2014/main" id="{372384A0-59BA-4E43-8DCB-2F960598E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980" y="1086410"/>
            <a:ext cx="5872849" cy="47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대조전 - 위키백과, 우리 모두의 백과사전">
            <a:extLst>
              <a:ext uri="{FF2B5EF4-FFF2-40B4-BE49-F238E27FC236}">
                <a16:creationId xmlns:a16="http://schemas.microsoft.com/office/drawing/2014/main" id="{F8EB4D8D-45D9-4F91-A3EA-F4C066ADC3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94"/>
          <a:stretch/>
        </p:blipFill>
        <p:spPr bwMode="auto">
          <a:xfrm>
            <a:off x="213469" y="1086412"/>
            <a:ext cx="5768232" cy="47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B8B2EB2-587A-4AAE-8204-689C85F2C7A9}"/>
              </a:ext>
            </a:extLst>
          </p:cNvPr>
          <p:cNvSpPr/>
          <p:nvPr/>
        </p:nvSpPr>
        <p:spPr>
          <a:xfrm>
            <a:off x="175367" y="6001178"/>
            <a:ext cx="58389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대조전</a:t>
            </a:r>
            <a:r>
              <a:rPr lang="en-US" altLang="ko-KR" sz="2400" dirty="0">
                <a:solidFill>
                  <a:srgbClr val="E3DED1"/>
                </a:solidFill>
              </a:rPr>
              <a:t>(</a:t>
            </a:r>
            <a:r>
              <a:rPr lang="ko-KR" altLang="en-US" sz="2400" dirty="0">
                <a:solidFill>
                  <a:srgbClr val="E3DED1"/>
                </a:solidFill>
              </a:rPr>
              <a:t>왕비의 생활공간</a:t>
            </a:r>
            <a:r>
              <a:rPr lang="en-US" altLang="ko-KR" sz="2400" dirty="0">
                <a:solidFill>
                  <a:srgbClr val="E3DED1"/>
                </a:solidFill>
              </a:rPr>
              <a:t>)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B99498-9553-4298-8794-38EAF0EC8CE1}"/>
              </a:ext>
            </a:extLst>
          </p:cNvPr>
          <p:cNvSpPr/>
          <p:nvPr/>
        </p:nvSpPr>
        <p:spPr>
          <a:xfrm>
            <a:off x="6139543" y="6001177"/>
            <a:ext cx="58389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희정당</a:t>
            </a:r>
            <a:r>
              <a:rPr lang="en-US" altLang="ko-KR" sz="2400" dirty="0">
                <a:solidFill>
                  <a:srgbClr val="E3DED1"/>
                </a:solidFill>
              </a:rPr>
              <a:t>(</a:t>
            </a:r>
            <a:r>
              <a:rPr lang="ko-KR" altLang="en-US" sz="2400" dirty="0">
                <a:solidFill>
                  <a:srgbClr val="E3DED1"/>
                </a:solidFill>
              </a:rPr>
              <a:t>왕의 업무공간</a:t>
            </a:r>
            <a:r>
              <a:rPr lang="en-US" altLang="ko-KR" sz="2400" dirty="0">
                <a:solidFill>
                  <a:srgbClr val="E3DED1"/>
                </a:solidFill>
              </a:rPr>
              <a:t>)</a:t>
            </a:r>
            <a:r>
              <a:rPr lang="ko-KR" altLang="en-US" sz="2400" dirty="0">
                <a:solidFill>
                  <a:srgbClr val="E3DED1"/>
                </a:solidFill>
              </a:rPr>
              <a:t> 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751A2C-4EBC-4901-BFD9-DD64A06AA816}"/>
              </a:ext>
            </a:extLst>
          </p:cNvPr>
          <p:cNvSpPr txBox="1">
            <a:spLocks/>
          </p:cNvSpPr>
          <p:nvPr/>
        </p:nvSpPr>
        <p:spPr>
          <a:xfrm>
            <a:off x="1065229" y="82640"/>
            <a:ext cx="10284643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창덕궁</a:t>
            </a:r>
            <a:r>
              <a:rPr lang="en-US" altLang="ko-KR" sz="5000" b="1" dirty="0">
                <a:latin typeface="+mn-ea"/>
                <a:ea typeface="+mn-ea"/>
              </a:rPr>
              <a:t>(</a:t>
            </a:r>
            <a:r>
              <a:rPr lang="en-US" altLang="ko-KR" b="1" dirty="0">
                <a:latin typeface="+mn-ea"/>
                <a:ea typeface="+mn-ea"/>
              </a:rPr>
              <a:t>UNESCO </a:t>
            </a:r>
            <a:r>
              <a:rPr lang="ko-KR" altLang="en-US" b="1" dirty="0">
                <a:latin typeface="+mn-ea"/>
                <a:ea typeface="+mn-ea"/>
              </a:rPr>
              <a:t>세계유산</a:t>
            </a:r>
            <a:r>
              <a:rPr lang="en-US" altLang="ko-KR" sz="5000" b="1" dirty="0">
                <a:latin typeface="+mn-ea"/>
                <a:ea typeface="+mn-ea"/>
              </a:rPr>
              <a:t>)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24360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창경궁 부용지 | 단풍, 자연, 배경">
            <a:extLst>
              <a:ext uri="{FF2B5EF4-FFF2-40B4-BE49-F238E27FC236}">
                <a16:creationId xmlns:a16="http://schemas.microsoft.com/office/drawing/2014/main" id="{66065597-A3B9-442B-8E51-A265BD5D8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68" y="1086414"/>
            <a:ext cx="5832663" cy="478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B8B2EB2-587A-4AAE-8204-689C85F2C7A9}"/>
              </a:ext>
            </a:extLst>
          </p:cNvPr>
          <p:cNvSpPr/>
          <p:nvPr/>
        </p:nvSpPr>
        <p:spPr>
          <a:xfrm>
            <a:off x="213468" y="6001178"/>
            <a:ext cx="58389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후원의 </a:t>
            </a:r>
            <a:r>
              <a:rPr lang="ko-KR" altLang="en-US" sz="3600" dirty="0" err="1">
                <a:solidFill>
                  <a:srgbClr val="E3DED1"/>
                </a:solidFill>
              </a:rPr>
              <a:t>부용지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B99498-9553-4298-8794-38EAF0EC8CE1}"/>
              </a:ext>
            </a:extLst>
          </p:cNvPr>
          <p:cNvSpPr/>
          <p:nvPr/>
        </p:nvSpPr>
        <p:spPr>
          <a:xfrm>
            <a:off x="6183087" y="6001177"/>
            <a:ext cx="58389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주합루</a:t>
            </a:r>
            <a:r>
              <a:rPr lang="en-US" altLang="ko-KR" sz="2400" dirty="0">
                <a:solidFill>
                  <a:srgbClr val="E3DED1"/>
                </a:solidFill>
              </a:rPr>
              <a:t>(</a:t>
            </a:r>
            <a:r>
              <a:rPr lang="ko-KR" altLang="en-US" sz="2400" dirty="0">
                <a:solidFill>
                  <a:srgbClr val="E3DED1"/>
                </a:solidFill>
              </a:rPr>
              <a:t>왕실 도서관인 규장각이 있음</a:t>
            </a:r>
            <a:r>
              <a:rPr lang="en-US" altLang="ko-KR" sz="2400" dirty="0">
                <a:solidFill>
                  <a:srgbClr val="E3DED1"/>
                </a:solidFill>
              </a:rPr>
              <a:t>)</a:t>
            </a:r>
            <a:r>
              <a:rPr lang="ko-KR" altLang="en-US" sz="2400" dirty="0">
                <a:solidFill>
                  <a:srgbClr val="E3DED1"/>
                </a:solidFill>
              </a:rPr>
              <a:t> 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89FE415-BD03-4C92-98E2-706EE88F296D}"/>
              </a:ext>
            </a:extLst>
          </p:cNvPr>
          <p:cNvSpPr txBox="1">
            <a:spLocks/>
          </p:cNvSpPr>
          <p:nvPr/>
        </p:nvSpPr>
        <p:spPr>
          <a:xfrm>
            <a:off x="1065229" y="82640"/>
            <a:ext cx="10284643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창덕궁</a:t>
            </a:r>
            <a:r>
              <a:rPr lang="en-US" altLang="ko-KR" sz="5000" b="1" dirty="0">
                <a:latin typeface="+mn-ea"/>
                <a:ea typeface="+mn-ea"/>
              </a:rPr>
              <a:t>(</a:t>
            </a:r>
            <a:r>
              <a:rPr lang="en-US" altLang="ko-KR" b="1" dirty="0">
                <a:latin typeface="+mn-ea"/>
                <a:ea typeface="+mn-ea"/>
              </a:rPr>
              <a:t>UNESCO </a:t>
            </a:r>
            <a:r>
              <a:rPr lang="ko-KR" altLang="en-US" b="1" dirty="0">
                <a:latin typeface="+mn-ea"/>
                <a:ea typeface="+mn-ea"/>
              </a:rPr>
              <a:t>세계유산</a:t>
            </a:r>
            <a:r>
              <a:rPr lang="en-US" altLang="ko-KR" sz="5000" b="1" dirty="0">
                <a:latin typeface="+mn-ea"/>
                <a:ea typeface="+mn-ea"/>
              </a:rPr>
              <a:t>)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7172" name="Picture 4" descr="Daum 블로그">
            <a:extLst>
              <a:ext uri="{FF2B5EF4-FFF2-40B4-BE49-F238E27FC236}">
                <a16:creationId xmlns:a16="http://schemas.microsoft.com/office/drawing/2014/main" id="{5E707F29-299F-488F-82DB-2132701A1C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" t="2433" r="2024" b="2615"/>
          <a:stretch/>
        </p:blipFill>
        <p:spPr bwMode="auto">
          <a:xfrm>
            <a:off x="6185778" y="1109443"/>
            <a:ext cx="5832663" cy="478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3200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>
            <a:extLst>
              <a:ext uri="{FF2B5EF4-FFF2-40B4-BE49-F238E27FC236}">
                <a16:creationId xmlns:a16="http://schemas.microsoft.com/office/drawing/2014/main" id="{93124A29-C517-425A-BF39-E73F5A2F38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8" r="6457" b="13721"/>
          <a:stretch/>
        </p:blipFill>
        <p:spPr bwMode="auto">
          <a:xfrm>
            <a:off x="6141809" y="1086414"/>
            <a:ext cx="5836721" cy="478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서울신문] [최세일의 건축이야기] 종묘 정전을 중심으로">
            <a:extLst>
              <a:ext uri="{FF2B5EF4-FFF2-40B4-BE49-F238E27FC236}">
                <a16:creationId xmlns:a16="http://schemas.microsoft.com/office/drawing/2014/main" id="{4F54F113-FDE0-4964-BEDE-BDA0A641B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72" y="1086414"/>
            <a:ext cx="5878282" cy="478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B8B2EB2-587A-4AAE-8204-689C85F2C7A9}"/>
              </a:ext>
            </a:extLst>
          </p:cNvPr>
          <p:cNvSpPr/>
          <p:nvPr/>
        </p:nvSpPr>
        <p:spPr>
          <a:xfrm>
            <a:off x="1563062" y="6001178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종묘 정전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B99498-9553-4298-8794-38EAF0EC8CE1}"/>
              </a:ext>
            </a:extLst>
          </p:cNvPr>
          <p:cNvSpPr/>
          <p:nvPr/>
        </p:nvSpPr>
        <p:spPr>
          <a:xfrm>
            <a:off x="7521288" y="6001177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종묘제례악 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26D06E8-D405-4E6E-8013-35D5A197B6BB}"/>
              </a:ext>
            </a:extLst>
          </p:cNvPr>
          <p:cNvSpPr txBox="1">
            <a:spLocks/>
          </p:cNvSpPr>
          <p:nvPr/>
        </p:nvSpPr>
        <p:spPr>
          <a:xfrm>
            <a:off x="1065229" y="82640"/>
            <a:ext cx="10284643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조선시대 종묘</a:t>
            </a:r>
            <a:r>
              <a:rPr lang="en-US" altLang="ko-KR" sz="5000" b="1" dirty="0">
                <a:latin typeface="+mn-ea"/>
                <a:ea typeface="+mn-ea"/>
              </a:rPr>
              <a:t>(</a:t>
            </a:r>
            <a:r>
              <a:rPr lang="en-US" altLang="ko-KR" b="1" dirty="0">
                <a:latin typeface="+mn-ea"/>
                <a:ea typeface="+mn-ea"/>
              </a:rPr>
              <a:t>UNESCO </a:t>
            </a:r>
            <a:r>
              <a:rPr lang="ko-KR" altLang="en-US" b="1" dirty="0">
                <a:latin typeface="+mn-ea"/>
                <a:ea typeface="+mn-ea"/>
              </a:rPr>
              <a:t>세계유산</a:t>
            </a:r>
            <a:r>
              <a:rPr lang="en-US" altLang="ko-KR" sz="5000" b="1" dirty="0">
                <a:latin typeface="+mn-ea"/>
                <a:ea typeface="+mn-ea"/>
              </a:rPr>
              <a:t>)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8857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C132C-E339-4B5D-97F8-0D1D331442CA}"/>
              </a:ext>
            </a:extLst>
          </p:cNvPr>
          <p:cNvSpPr/>
          <p:nvPr/>
        </p:nvSpPr>
        <p:spPr>
          <a:xfrm>
            <a:off x="3656422" y="6406651"/>
            <a:ext cx="4879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https://www.youtube.com/watch?v=54rFhVseK5E</a:t>
            </a:r>
            <a:endParaRPr lang="en-US" dirty="0"/>
          </a:p>
        </p:txBody>
      </p:sp>
      <p:pic>
        <p:nvPicPr>
          <p:cNvPr id="3" name="Online Media 2" title="￡ﾄﾌ￡ﾅﾩ￡ﾆﾼ￡ﾄﾆ￡ﾅﾭ 1￫ﾶﾀ ￬ﾢﾅ￫ﾬﾘ ￬ﾠﾕ￬ﾠﾄ, 101M￬ﾗﾐ 500￫ﾅﾄ￬ﾝﾄ ￫ﾋﾴ￫ﾋﾤ">
            <a:hlinkClick r:id="" action="ppaction://media"/>
            <a:extLst>
              <a:ext uri="{FF2B5EF4-FFF2-40B4-BE49-F238E27FC236}">
                <a16:creationId xmlns:a16="http://schemas.microsoft.com/office/drawing/2014/main" id="{67370BF5-E316-4739-950E-12AA9547846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74103" y="141888"/>
            <a:ext cx="11243793" cy="632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04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D6D1C6C-8BF2-41FE-A5EE-63531E2B28C7}"/>
              </a:ext>
            </a:extLst>
          </p:cNvPr>
          <p:cNvSpPr txBox="1">
            <a:spLocks/>
          </p:cNvSpPr>
          <p:nvPr/>
        </p:nvSpPr>
        <p:spPr>
          <a:xfrm>
            <a:off x="2588855" y="74428"/>
            <a:ext cx="701428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대한민국 지도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325481" y="1706880"/>
            <a:ext cx="11746776" cy="501256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endParaRPr lang="en-US" altLang="ko-KR" dirty="0">
              <a:latin typeface="+mn-ea"/>
              <a:ea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F438D7-9A7D-4634-A21E-B721D188B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6968" y="882502"/>
            <a:ext cx="4398133" cy="5761894"/>
          </a:xfrm>
          <a:prstGeom prst="rect">
            <a:avLst/>
          </a:prstGeom>
        </p:spPr>
      </p:pic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996AE1B7-2A0A-4BCD-ABE6-DCBDD20337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" t="2096" r="1996" b="4259"/>
          <a:stretch/>
        </p:blipFill>
        <p:spPr>
          <a:xfrm>
            <a:off x="6095999" y="882501"/>
            <a:ext cx="4609214" cy="576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243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대한민국 명당 풍수:수도 관문 서울역과 사주팔자 :매일종교신문">
            <a:extLst>
              <a:ext uri="{FF2B5EF4-FFF2-40B4-BE49-F238E27FC236}">
                <a16:creationId xmlns:a16="http://schemas.microsoft.com/office/drawing/2014/main" id="{23886A8F-7788-475B-9288-41DC42CA4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55" y="1086414"/>
            <a:ext cx="5838986" cy="4775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large brick building&#10;&#10;Description automatically generated">
            <a:extLst>
              <a:ext uri="{FF2B5EF4-FFF2-40B4-BE49-F238E27FC236}">
                <a16:creationId xmlns:a16="http://schemas.microsoft.com/office/drawing/2014/main" id="{5B4BEF6B-4159-44CC-B82B-3280DD9C686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44" y="1086414"/>
            <a:ext cx="5838988" cy="478642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서울 유적지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29D284-58D8-4E01-AF87-C26015F5644E}"/>
              </a:ext>
            </a:extLst>
          </p:cNvPr>
          <p:cNvSpPr/>
          <p:nvPr/>
        </p:nvSpPr>
        <p:spPr>
          <a:xfrm>
            <a:off x="1563062" y="6001178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옛 서울역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0BC895-7DB2-44AB-B0FE-D634017923E3}"/>
              </a:ext>
            </a:extLst>
          </p:cNvPr>
          <p:cNvSpPr/>
          <p:nvPr/>
        </p:nvSpPr>
        <p:spPr>
          <a:xfrm>
            <a:off x="7521288" y="6001177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서대문형무소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808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5551714" y="4321248"/>
            <a:ext cx="6725639" cy="18023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ko-KR" altLang="en-US" sz="3600" dirty="0">
                <a:latin typeface="+mn-ea"/>
                <a:sym typeface="Wingdings" panose="05000000000000000000" pitchFamily="2" charset="2"/>
              </a:rPr>
              <a:t>한국 전쟁 이후 대한민국의 급격한 경제성장을 상징적으로 일컫는 말</a:t>
            </a:r>
            <a:endParaRPr lang="en-US" altLang="ko-KR" sz="3600" dirty="0">
              <a:latin typeface="+mn-ea"/>
            </a:endParaRPr>
          </a:p>
          <a:p>
            <a:pPr algn="l"/>
            <a:endParaRPr lang="en-US" altLang="ko-KR" sz="3600" dirty="0">
              <a:latin typeface="+mn-ea"/>
            </a:endParaRPr>
          </a:p>
          <a:p>
            <a:pPr algn="l"/>
            <a:endParaRPr lang="en-US" altLang="ko-KR" sz="3600" dirty="0">
              <a:latin typeface="+mn-ea"/>
            </a:endParaRPr>
          </a:p>
          <a:p>
            <a:pPr algn="l"/>
            <a:endParaRPr lang="en-US" altLang="ko-KR" sz="3600" dirty="0">
              <a:latin typeface="+mn-ea"/>
              <a:ea typeface="+mn-ea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654689" y="65056"/>
            <a:ext cx="4882622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한강의 기적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1026" name="Picture 2" descr="한강의 기적 - 나무위키">
            <a:extLst>
              <a:ext uri="{FF2B5EF4-FFF2-40B4-BE49-F238E27FC236}">
                <a16:creationId xmlns:a16="http://schemas.microsoft.com/office/drawing/2014/main" id="{A44280C8-1497-44D5-B2D4-AAACDA0E4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27" y="840442"/>
            <a:ext cx="10623365" cy="307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한강의 기적 - 리그베다위키">
            <a:extLst>
              <a:ext uri="{FF2B5EF4-FFF2-40B4-BE49-F238E27FC236}">
                <a16:creationId xmlns:a16="http://schemas.microsoft.com/office/drawing/2014/main" id="{B76FEDD4-DB09-42F9-AAD2-A93C31A90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6" y="3755569"/>
            <a:ext cx="4767264" cy="293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7813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86아시안게임 서울에서 열리다 :: 시사라이프">
            <a:extLst>
              <a:ext uri="{FF2B5EF4-FFF2-40B4-BE49-F238E27FC236}">
                <a16:creationId xmlns:a16="http://schemas.microsoft.com/office/drawing/2014/main" id="{7BC44BB1-8804-407F-9358-94CCB5866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11" y="132686"/>
            <a:ext cx="4824179" cy="253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DDD0007-E6ED-4247-B898-0166F5719753}"/>
              </a:ext>
            </a:extLst>
          </p:cNvPr>
          <p:cNvSpPr/>
          <p:nvPr/>
        </p:nvSpPr>
        <p:spPr>
          <a:xfrm>
            <a:off x="919840" y="2668060"/>
            <a:ext cx="47613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E3DED1"/>
                </a:solidFill>
              </a:rPr>
              <a:t>86</a:t>
            </a:r>
            <a:r>
              <a:rPr lang="ko-KR" altLang="en-US" sz="3200" dirty="0">
                <a:solidFill>
                  <a:srgbClr val="E3DED1"/>
                </a:solidFill>
              </a:rPr>
              <a:t> 서울아시안게임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880468-7486-45FD-82AD-C36245E7BD86}"/>
              </a:ext>
            </a:extLst>
          </p:cNvPr>
          <p:cNvSpPr/>
          <p:nvPr/>
        </p:nvSpPr>
        <p:spPr>
          <a:xfrm>
            <a:off x="7922078" y="2722623"/>
            <a:ext cx="3924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E3DED1"/>
                </a:solidFill>
              </a:rPr>
              <a:t>88</a:t>
            </a:r>
            <a:r>
              <a:rPr lang="ko-KR" altLang="en-US" sz="3200" dirty="0">
                <a:solidFill>
                  <a:srgbClr val="E3DED1"/>
                </a:solidFill>
              </a:rPr>
              <a:t> 서울올림픽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468A79F-B996-4AE8-8B61-88DA840BE5CB}"/>
              </a:ext>
            </a:extLst>
          </p:cNvPr>
          <p:cNvSpPr/>
          <p:nvPr/>
        </p:nvSpPr>
        <p:spPr>
          <a:xfrm>
            <a:off x="-40914" y="6241772"/>
            <a:ext cx="69221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E3DED1"/>
                </a:solidFill>
              </a:rPr>
              <a:t>2002</a:t>
            </a:r>
            <a:r>
              <a:rPr lang="ko-KR" altLang="en-US" sz="3200" dirty="0">
                <a:solidFill>
                  <a:srgbClr val="E3DED1"/>
                </a:solidFill>
              </a:rPr>
              <a:t> 한일 월드컵과 </a:t>
            </a:r>
            <a:r>
              <a:rPr lang="ko-KR" altLang="en-US" sz="3200" dirty="0" err="1">
                <a:solidFill>
                  <a:srgbClr val="E3DED1"/>
                </a:solidFill>
              </a:rPr>
              <a:t>붉은악마</a:t>
            </a:r>
            <a:r>
              <a:rPr lang="ko-KR" altLang="en-US" sz="3200" dirty="0">
                <a:solidFill>
                  <a:srgbClr val="E3DED1"/>
                </a:solidFill>
              </a:rPr>
              <a:t> 응원단 </a:t>
            </a:r>
            <a:endParaRPr lang="en-US" sz="3200" dirty="0">
              <a:solidFill>
                <a:srgbClr val="E3DED1"/>
              </a:solidFill>
            </a:endParaRPr>
          </a:p>
        </p:txBody>
      </p:sp>
      <p:pic>
        <p:nvPicPr>
          <p:cNvPr id="2054" name="Picture 6" descr="올림픽 on Twitter: &quot;전 세계의 시선을 사로잡은 1988 서울 올림픽 ...">
            <a:extLst>
              <a:ext uri="{FF2B5EF4-FFF2-40B4-BE49-F238E27FC236}">
                <a16:creationId xmlns:a16="http://schemas.microsoft.com/office/drawing/2014/main" id="{6FAC4555-97C1-4E1F-A632-9A3747CF6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587" y="86514"/>
            <a:ext cx="4445283" cy="267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86아시안게임 서울에서 열리다 :: 시사라이프">
            <a:extLst>
              <a:ext uri="{FF2B5EF4-FFF2-40B4-BE49-F238E27FC236}">
                <a16:creationId xmlns:a16="http://schemas.microsoft.com/office/drawing/2014/main" id="{E782FCA8-F20D-4873-BCDB-E5A051401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2" y="132686"/>
            <a:ext cx="1542694" cy="1374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88서울올림픽 | 한국">
            <a:extLst>
              <a:ext uri="{FF2B5EF4-FFF2-40B4-BE49-F238E27FC236}">
                <a16:creationId xmlns:a16="http://schemas.microsoft.com/office/drawing/2014/main" id="{979AE172-54CD-49CD-874C-7233BC3DF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419" y="84657"/>
            <a:ext cx="2234293" cy="137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그립다! 2002 한일월드컵 형님들, 요즘 어디서 뭐 하셈?(上) : 네이버 ...">
            <a:extLst>
              <a:ext uri="{FF2B5EF4-FFF2-40B4-BE49-F238E27FC236}">
                <a16:creationId xmlns:a16="http://schemas.microsoft.com/office/drawing/2014/main" id="{FAAB97BE-FF39-4BD6-9136-045C3D86F8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02"/>
          <a:stretch/>
        </p:blipFill>
        <p:spPr bwMode="auto">
          <a:xfrm>
            <a:off x="138794" y="3429000"/>
            <a:ext cx="4112078" cy="272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현장] '월드컵 쇼크 증후군' 앓는 대학로 극장들 : 사회일반 : 사회 ...">
            <a:extLst>
              <a:ext uri="{FF2B5EF4-FFF2-40B4-BE49-F238E27FC236}">
                <a16:creationId xmlns:a16="http://schemas.microsoft.com/office/drawing/2014/main" id="{E9EB041C-73A0-496B-AAA6-AE0D1DF67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749" y="3860441"/>
            <a:ext cx="2863548" cy="228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평창올림픽 개막…'남북 동시입장' 전세계 주목 - 농민신문">
            <a:extLst>
              <a:ext uri="{FF2B5EF4-FFF2-40B4-BE49-F238E27FC236}">
                <a16:creationId xmlns:a16="http://schemas.microsoft.com/office/drawing/2014/main" id="{E08D4A94-63DF-4374-AB1E-F2B290019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048" y="3345499"/>
            <a:ext cx="4694465" cy="293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2018 평창 동계올림픽 - 나무위키">
            <a:extLst>
              <a:ext uri="{FF2B5EF4-FFF2-40B4-BE49-F238E27FC236}">
                <a16:creationId xmlns:a16="http://schemas.microsoft.com/office/drawing/2014/main" id="{E5A546F9-04B3-4479-8540-ECD90B014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369" y="3345499"/>
            <a:ext cx="1512435" cy="151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ED41330-0715-4CEC-B11A-7C04D7228126}"/>
              </a:ext>
            </a:extLst>
          </p:cNvPr>
          <p:cNvSpPr/>
          <p:nvPr/>
        </p:nvSpPr>
        <p:spPr>
          <a:xfrm>
            <a:off x="7299634" y="6272040"/>
            <a:ext cx="48923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E3DED1"/>
                </a:solidFill>
              </a:rPr>
              <a:t>2018</a:t>
            </a:r>
            <a:r>
              <a:rPr lang="ko-KR" altLang="en-US" sz="3200" dirty="0">
                <a:solidFill>
                  <a:srgbClr val="E3DED1"/>
                </a:solidFill>
              </a:rPr>
              <a:t> 평창동계올림픽</a:t>
            </a:r>
            <a:endParaRPr lang="en-US" sz="3200" dirty="0">
              <a:solidFill>
                <a:srgbClr val="E3DED1"/>
              </a:solidFill>
            </a:endParaRPr>
          </a:p>
        </p:txBody>
      </p:sp>
      <p:pic>
        <p:nvPicPr>
          <p:cNvPr id="2066" name="Picture 18" descr="2002 FIFA 월드컵 한국·일본 - 나무위키">
            <a:extLst>
              <a:ext uri="{FF2B5EF4-FFF2-40B4-BE49-F238E27FC236}">
                <a16:creationId xmlns:a16="http://schemas.microsoft.com/office/drawing/2014/main" id="{2442C342-D194-4FB4-A0E2-91DC25E2F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94" y="2821394"/>
            <a:ext cx="1066160" cy="156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4037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신격호 숙원사업 롯데타워 준공 임박…내년 4월 그랜드 오픈 예정 ...">
            <a:extLst>
              <a:ext uri="{FF2B5EF4-FFF2-40B4-BE49-F238E27FC236}">
                <a16:creationId xmlns:a16="http://schemas.microsoft.com/office/drawing/2014/main" id="{9C43E234-C8CD-4B21-96A0-24B61F080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268" y="1086413"/>
            <a:ext cx="5795776" cy="478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tall building in a city&#10;&#10;Description automatically generated">
            <a:extLst>
              <a:ext uri="{FF2B5EF4-FFF2-40B4-BE49-F238E27FC236}">
                <a16:creationId xmlns:a16="http://schemas.microsoft.com/office/drawing/2014/main" id="{F5417337-F896-4C74-980C-DE9A47A5323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54" y="1086413"/>
            <a:ext cx="5838987" cy="478478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서울 명소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29D284-58D8-4E01-AF87-C26015F5644E}"/>
              </a:ext>
            </a:extLst>
          </p:cNvPr>
          <p:cNvSpPr/>
          <p:nvPr/>
        </p:nvSpPr>
        <p:spPr>
          <a:xfrm>
            <a:off x="1563062" y="6001178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서울시청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0BC895-7DB2-44AB-B0FE-D634017923E3}"/>
              </a:ext>
            </a:extLst>
          </p:cNvPr>
          <p:cNvSpPr/>
          <p:nvPr/>
        </p:nvSpPr>
        <p:spPr>
          <a:xfrm>
            <a:off x="7521288" y="6001177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서울 전경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9387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창의인성교육넷(크레존) - 남산골한옥마을">
            <a:extLst>
              <a:ext uri="{FF2B5EF4-FFF2-40B4-BE49-F238E27FC236}">
                <a16:creationId xmlns:a16="http://schemas.microsoft.com/office/drawing/2014/main" id="{2CCFE15D-FB9E-4D96-B4BB-CC12D7BAB0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/>
        </p:blipFill>
        <p:spPr bwMode="auto">
          <a:xfrm>
            <a:off x="6151275" y="1086413"/>
            <a:ext cx="5811770" cy="47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icture containing building, outdoor, train, track&#10;&#10;Description automatically generated">
            <a:extLst>
              <a:ext uri="{FF2B5EF4-FFF2-40B4-BE49-F238E27FC236}">
                <a16:creationId xmlns:a16="http://schemas.microsoft.com/office/drawing/2014/main" id="{E7BA03C3-9862-4764-BCB8-62344221B8A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55" y="1086414"/>
            <a:ext cx="5838987" cy="478642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서울 명소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29D284-58D8-4E01-AF87-C26015F5644E}"/>
              </a:ext>
            </a:extLst>
          </p:cNvPr>
          <p:cNvSpPr/>
          <p:nvPr/>
        </p:nvSpPr>
        <p:spPr>
          <a:xfrm>
            <a:off x="1563062" y="6001178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북촌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0BC895-7DB2-44AB-B0FE-D634017923E3}"/>
              </a:ext>
            </a:extLst>
          </p:cNvPr>
          <p:cNvSpPr/>
          <p:nvPr/>
        </p:nvSpPr>
        <p:spPr>
          <a:xfrm>
            <a:off x="7521288" y="6001177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남산한옥마을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0573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N서울타워-남산 케이블카">
            <a:extLst>
              <a:ext uri="{FF2B5EF4-FFF2-40B4-BE49-F238E27FC236}">
                <a16:creationId xmlns:a16="http://schemas.microsoft.com/office/drawing/2014/main" id="{94682E38-8905-48D6-8E0E-A07095122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267" y="1086412"/>
            <a:ext cx="5795776" cy="478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[현장 포토] 즐거운 주말엔 청계천 밤도깨비 야시장">
            <a:extLst>
              <a:ext uri="{FF2B5EF4-FFF2-40B4-BE49-F238E27FC236}">
                <a16:creationId xmlns:a16="http://schemas.microsoft.com/office/drawing/2014/main" id="{6CB7D34F-54E1-4E10-AA84-B55383211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54" y="1086412"/>
            <a:ext cx="5838987" cy="478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서울 명소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29D284-58D8-4E01-AF87-C26015F5644E}"/>
              </a:ext>
            </a:extLst>
          </p:cNvPr>
          <p:cNvSpPr/>
          <p:nvPr/>
        </p:nvSpPr>
        <p:spPr>
          <a:xfrm>
            <a:off x="1563062" y="6001178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청계천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0BC895-7DB2-44AB-B0FE-D634017923E3}"/>
              </a:ext>
            </a:extLst>
          </p:cNvPr>
          <p:cNvSpPr/>
          <p:nvPr/>
        </p:nvSpPr>
        <p:spPr>
          <a:xfrm>
            <a:off x="6167268" y="6001177"/>
            <a:ext cx="5795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E3DED1"/>
                </a:solidFill>
              </a:rPr>
              <a:t>N</a:t>
            </a:r>
            <a:r>
              <a:rPr lang="ko-KR" altLang="en-US" sz="3600" dirty="0">
                <a:solidFill>
                  <a:srgbClr val="E3DED1"/>
                </a:solidFill>
              </a:rPr>
              <a:t>서울타워와 케이블카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5371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59103EB-3CC4-48FE-98DF-ADF06B842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57" y="1086412"/>
            <a:ext cx="5838984" cy="478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bridge over a body of water&#10;&#10;Description automatically generated">
            <a:extLst>
              <a:ext uri="{FF2B5EF4-FFF2-40B4-BE49-F238E27FC236}">
                <a16:creationId xmlns:a16="http://schemas.microsoft.com/office/drawing/2014/main" id="{481D4609-1500-493C-9B89-7E2EC8C3AF3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152" y="1086412"/>
            <a:ext cx="5784891" cy="4784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서울 명소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29D284-58D8-4E01-AF87-C26015F5644E}"/>
              </a:ext>
            </a:extLst>
          </p:cNvPr>
          <p:cNvSpPr/>
          <p:nvPr/>
        </p:nvSpPr>
        <p:spPr>
          <a:xfrm>
            <a:off x="1563062" y="6001178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롯데타워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0BC895-7DB2-44AB-B0FE-D634017923E3}"/>
              </a:ext>
            </a:extLst>
          </p:cNvPr>
          <p:cNvSpPr/>
          <p:nvPr/>
        </p:nvSpPr>
        <p:spPr>
          <a:xfrm>
            <a:off x="6167268" y="6001177"/>
            <a:ext cx="5795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롯데월드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3833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국립한글박물관 외관">
            <a:extLst>
              <a:ext uri="{FF2B5EF4-FFF2-40B4-BE49-F238E27FC236}">
                <a16:creationId xmlns:a16="http://schemas.microsoft.com/office/drawing/2014/main" id="{80B0BECE-7312-4BDC-BB18-4730C786D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266" y="1086412"/>
            <a:ext cx="5795777" cy="478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BDD71E74-EDFB-45EB-AD13-E3ACC7331F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57"/>
          <a:stretch/>
        </p:blipFill>
        <p:spPr bwMode="auto">
          <a:xfrm>
            <a:off x="221097" y="1086412"/>
            <a:ext cx="5846844" cy="478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서울 명소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29D284-58D8-4E01-AF87-C26015F5644E}"/>
              </a:ext>
            </a:extLst>
          </p:cNvPr>
          <p:cNvSpPr/>
          <p:nvPr/>
        </p:nvSpPr>
        <p:spPr>
          <a:xfrm>
            <a:off x="301659" y="6001178"/>
            <a:ext cx="5723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국립중앙박물관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0BC895-7DB2-44AB-B0FE-D634017923E3}"/>
              </a:ext>
            </a:extLst>
          </p:cNvPr>
          <p:cNvSpPr/>
          <p:nvPr/>
        </p:nvSpPr>
        <p:spPr>
          <a:xfrm>
            <a:off x="6167268" y="6001177"/>
            <a:ext cx="5795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국립한글박물관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0729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상징 기념물 배치 조감도">
            <a:extLst>
              <a:ext uri="{FF2B5EF4-FFF2-40B4-BE49-F238E27FC236}">
                <a16:creationId xmlns:a16="http://schemas.microsoft.com/office/drawing/2014/main" id="{4356DC90-5F7D-4A9B-BC2A-FDD59F6EFE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50"/>
          <a:stretch/>
        </p:blipFill>
        <p:spPr bwMode="auto">
          <a:xfrm>
            <a:off x="6139543" y="1086413"/>
            <a:ext cx="5823501" cy="47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공원 속 숨겨진 보물 찾기 &quot;올림픽공원&quot; - 유디니: 실시간 여행 후기">
            <a:extLst>
              <a:ext uri="{FF2B5EF4-FFF2-40B4-BE49-F238E27FC236}">
                <a16:creationId xmlns:a16="http://schemas.microsoft.com/office/drawing/2014/main" id="{C0B99C1B-A78F-4B5C-B743-809FD9497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55" y="1086413"/>
            <a:ext cx="5838986" cy="47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서울 명소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29D284-58D8-4E01-AF87-C26015F5644E}"/>
              </a:ext>
            </a:extLst>
          </p:cNvPr>
          <p:cNvSpPr/>
          <p:nvPr/>
        </p:nvSpPr>
        <p:spPr>
          <a:xfrm>
            <a:off x="1563062" y="6001178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올림픽공원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0BC895-7DB2-44AB-B0FE-D634017923E3}"/>
              </a:ext>
            </a:extLst>
          </p:cNvPr>
          <p:cNvSpPr/>
          <p:nvPr/>
        </p:nvSpPr>
        <p:spPr>
          <a:xfrm>
            <a:off x="6287678" y="6001177"/>
            <a:ext cx="55052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용산 전쟁기념관 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6755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C3F78-DBE7-4694-8731-303A7579E163}"/>
              </a:ext>
            </a:extLst>
          </p:cNvPr>
          <p:cNvSpPr/>
          <p:nvPr/>
        </p:nvSpPr>
        <p:spPr>
          <a:xfrm>
            <a:off x="3664180" y="6421171"/>
            <a:ext cx="4863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https://www.youtube.com/watch?v=u4ZIcSnjm78</a:t>
            </a:r>
            <a:endParaRPr lang="en-US" dirty="0"/>
          </a:p>
        </p:txBody>
      </p:sp>
      <p:pic>
        <p:nvPicPr>
          <p:cNvPr id="3" name="Online Media 2" title="SEOUL VIEW Timelapse Reel [4K ￬ﾄﾜ￬ﾚﾸ ￭ﾃﾀ￬ﾞﾄ￫ﾞﾩ￬ﾊﾤ, Seoul Timelapse]">
            <a:hlinkClick r:id="" action="ppaction://media"/>
            <a:extLst>
              <a:ext uri="{FF2B5EF4-FFF2-40B4-BE49-F238E27FC236}">
                <a16:creationId xmlns:a16="http://schemas.microsoft.com/office/drawing/2014/main" id="{DB639AA6-ED0F-4553-9DF8-009FE2BEB35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77754" y="199599"/>
            <a:ext cx="11036489" cy="620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576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roup 96">
            <a:extLst>
              <a:ext uri="{FF2B5EF4-FFF2-40B4-BE49-F238E27FC236}">
                <a16:creationId xmlns:a16="http://schemas.microsoft.com/office/drawing/2014/main" id="{3B1A0CF1-B9B6-488D-8E6D-9DC3F4C97D7A}"/>
              </a:ext>
            </a:extLst>
          </p:cNvPr>
          <p:cNvGrpSpPr/>
          <p:nvPr/>
        </p:nvGrpSpPr>
        <p:grpSpPr>
          <a:xfrm>
            <a:off x="1514675" y="457721"/>
            <a:ext cx="4200594" cy="5860869"/>
            <a:chOff x="1231801" y="560150"/>
            <a:chExt cx="4200594" cy="5860869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B0BAC6D9-F0DB-480D-B821-1B7188AA7AB6}"/>
                </a:ext>
              </a:extLst>
            </p:cNvPr>
            <p:cNvSpPr/>
            <p:nvPr/>
          </p:nvSpPr>
          <p:spPr>
            <a:xfrm>
              <a:off x="1231801" y="560150"/>
              <a:ext cx="4200594" cy="586086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6">
              <a:extLst>
                <a:ext uri="{FF2B5EF4-FFF2-40B4-BE49-F238E27FC236}">
                  <a16:creationId xmlns:a16="http://schemas.microsoft.com/office/drawing/2014/main" id="{3FDCF4E9-AAD5-48C7-A413-2B9F057D7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7670" y="1596914"/>
              <a:ext cx="170180" cy="247650"/>
            </a:xfrm>
            <a:custGeom>
              <a:avLst/>
              <a:gdLst>
                <a:gd name="T0" fmla="*/ 257 w 325"/>
                <a:gd name="T1" fmla="*/ 475 h 475"/>
                <a:gd name="T2" fmla="*/ 325 w 325"/>
                <a:gd name="T3" fmla="*/ 431 h 475"/>
                <a:gd name="T4" fmla="*/ 315 w 325"/>
                <a:gd name="T5" fmla="*/ 400 h 475"/>
                <a:gd name="T6" fmla="*/ 280 w 325"/>
                <a:gd name="T7" fmla="*/ 363 h 475"/>
                <a:gd name="T8" fmla="*/ 296 w 325"/>
                <a:gd name="T9" fmla="*/ 325 h 475"/>
                <a:gd name="T10" fmla="*/ 278 w 325"/>
                <a:gd name="T11" fmla="*/ 281 h 475"/>
                <a:gd name="T12" fmla="*/ 288 w 325"/>
                <a:gd name="T13" fmla="*/ 244 h 475"/>
                <a:gd name="T14" fmla="*/ 267 w 325"/>
                <a:gd name="T15" fmla="*/ 196 h 475"/>
                <a:gd name="T16" fmla="*/ 284 w 325"/>
                <a:gd name="T17" fmla="*/ 156 h 475"/>
                <a:gd name="T18" fmla="*/ 257 w 325"/>
                <a:gd name="T19" fmla="*/ 90 h 475"/>
                <a:gd name="T20" fmla="*/ 130 w 325"/>
                <a:gd name="T21" fmla="*/ 0 h 475"/>
                <a:gd name="T22" fmla="*/ 103 w 325"/>
                <a:gd name="T23" fmla="*/ 23 h 475"/>
                <a:gd name="T24" fmla="*/ 67 w 325"/>
                <a:gd name="T25" fmla="*/ 23 h 475"/>
                <a:gd name="T26" fmla="*/ 15 w 325"/>
                <a:gd name="T27" fmla="*/ 75 h 475"/>
                <a:gd name="T28" fmla="*/ 25 w 325"/>
                <a:gd name="T29" fmla="*/ 167 h 475"/>
                <a:gd name="T30" fmla="*/ 0 w 325"/>
                <a:gd name="T31" fmla="*/ 175 h 475"/>
                <a:gd name="T32" fmla="*/ 7 w 325"/>
                <a:gd name="T33" fmla="*/ 236 h 475"/>
                <a:gd name="T34" fmla="*/ 80 w 325"/>
                <a:gd name="T35" fmla="*/ 302 h 475"/>
                <a:gd name="T36" fmla="*/ 82 w 325"/>
                <a:gd name="T37" fmla="*/ 356 h 475"/>
                <a:gd name="T38" fmla="*/ 32 w 325"/>
                <a:gd name="T39" fmla="*/ 392 h 475"/>
                <a:gd name="T40" fmla="*/ 61 w 325"/>
                <a:gd name="T41" fmla="*/ 448 h 475"/>
                <a:gd name="T42" fmla="*/ 190 w 325"/>
                <a:gd name="T43" fmla="*/ 465 h 475"/>
                <a:gd name="T44" fmla="*/ 257 w 325"/>
                <a:gd name="T45" fmla="*/ 475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5" h="475">
                  <a:moveTo>
                    <a:pt x="257" y="475"/>
                  </a:moveTo>
                  <a:lnTo>
                    <a:pt x="325" y="431"/>
                  </a:lnTo>
                  <a:lnTo>
                    <a:pt x="315" y="400"/>
                  </a:lnTo>
                  <a:lnTo>
                    <a:pt x="280" y="363"/>
                  </a:lnTo>
                  <a:lnTo>
                    <a:pt x="296" y="325"/>
                  </a:lnTo>
                  <a:lnTo>
                    <a:pt x="278" y="281"/>
                  </a:lnTo>
                  <a:lnTo>
                    <a:pt x="288" y="244"/>
                  </a:lnTo>
                  <a:lnTo>
                    <a:pt x="267" y="196"/>
                  </a:lnTo>
                  <a:lnTo>
                    <a:pt x="284" y="156"/>
                  </a:lnTo>
                  <a:lnTo>
                    <a:pt x="257" y="90"/>
                  </a:lnTo>
                  <a:lnTo>
                    <a:pt x="130" y="0"/>
                  </a:lnTo>
                  <a:lnTo>
                    <a:pt x="103" y="23"/>
                  </a:lnTo>
                  <a:lnTo>
                    <a:pt x="67" y="23"/>
                  </a:lnTo>
                  <a:lnTo>
                    <a:pt x="15" y="75"/>
                  </a:lnTo>
                  <a:lnTo>
                    <a:pt x="25" y="167"/>
                  </a:lnTo>
                  <a:lnTo>
                    <a:pt x="0" y="175"/>
                  </a:lnTo>
                  <a:lnTo>
                    <a:pt x="7" y="236"/>
                  </a:lnTo>
                  <a:lnTo>
                    <a:pt x="80" y="302"/>
                  </a:lnTo>
                  <a:lnTo>
                    <a:pt x="82" y="356"/>
                  </a:lnTo>
                  <a:lnTo>
                    <a:pt x="32" y="392"/>
                  </a:lnTo>
                  <a:lnTo>
                    <a:pt x="61" y="448"/>
                  </a:lnTo>
                  <a:lnTo>
                    <a:pt x="190" y="465"/>
                  </a:lnTo>
                  <a:lnTo>
                    <a:pt x="257" y="47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7">
              <a:extLst>
                <a:ext uri="{FF2B5EF4-FFF2-40B4-BE49-F238E27FC236}">
                  <a16:creationId xmlns:a16="http://schemas.microsoft.com/office/drawing/2014/main" id="{10746B98-2BE1-4ACD-AFDF-B6FC3B2F7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6250" y="1890284"/>
              <a:ext cx="29210" cy="27940"/>
            </a:xfrm>
            <a:custGeom>
              <a:avLst/>
              <a:gdLst>
                <a:gd name="T0" fmla="*/ 41 w 56"/>
                <a:gd name="T1" fmla="*/ 54 h 54"/>
                <a:gd name="T2" fmla="*/ 56 w 56"/>
                <a:gd name="T3" fmla="*/ 18 h 54"/>
                <a:gd name="T4" fmla="*/ 39 w 56"/>
                <a:gd name="T5" fmla="*/ 0 h 54"/>
                <a:gd name="T6" fmla="*/ 0 w 56"/>
                <a:gd name="T7" fmla="*/ 37 h 54"/>
                <a:gd name="T8" fmla="*/ 41 w 56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4">
                  <a:moveTo>
                    <a:pt x="41" y="54"/>
                  </a:moveTo>
                  <a:lnTo>
                    <a:pt x="56" y="18"/>
                  </a:lnTo>
                  <a:lnTo>
                    <a:pt x="39" y="0"/>
                  </a:lnTo>
                  <a:lnTo>
                    <a:pt x="0" y="37"/>
                  </a:lnTo>
                  <a:lnTo>
                    <a:pt x="41" y="5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8">
              <a:extLst>
                <a:ext uri="{FF2B5EF4-FFF2-40B4-BE49-F238E27FC236}">
                  <a16:creationId xmlns:a16="http://schemas.microsoft.com/office/drawing/2014/main" id="{8BF66D15-3FBF-4F4A-8AD2-6E4D54498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5440" y="1675654"/>
              <a:ext cx="87630" cy="109220"/>
            </a:xfrm>
            <a:custGeom>
              <a:avLst/>
              <a:gdLst>
                <a:gd name="T0" fmla="*/ 102 w 168"/>
                <a:gd name="T1" fmla="*/ 81 h 211"/>
                <a:gd name="T2" fmla="*/ 87 w 168"/>
                <a:gd name="T3" fmla="*/ 0 h 211"/>
                <a:gd name="T4" fmla="*/ 35 w 168"/>
                <a:gd name="T5" fmla="*/ 13 h 211"/>
                <a:gd name="T6" fmla="*/ 20 w 168"/>
                <a:gd name="T7" fmla="*/ 79 h 211"/>
                <a:gd name="T8" fmla="*/ 0 w 168"/>
                <a:gd name="T9" fmla="*/ 84 h 211"/>
                <a:gd name="T10" fmla="*/ 87 w 168"/>
                <a:gd name="T11" fmla="*/ 154 h 211"/>
                <a:gd name="T12" fmla="*/ 89 w 168"/>
                <a:gd name="T13" fmla="*/ 211 h 211"/>
                <a:gd name="T14" fmla="*/ 143 w 168"/>
                <a:gd name="T15" fmla="*/ 204 h 211"/>
                <a:gd name="T16" fmla="*/ 168 w 168"/>
                <a:gd name="T17" fmla="*/ 146 h 211"/>
                <a:gd name="T18" fmla="*/ 102 w 168"/>
                <a:gd name="T19" fmla="*/ 8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211">
                  <a:moveTo>
                    <a:pt x="102" y="81"/>
                  </a:moveTo>
                  <a:lnTo>
                    <a:pt x="87" y="0"/>
                  </a:lnTo>
                  <a:lnTo>
                    <a:pt x="35" y="13"/>
                  </a:lnTo>
                  <a:lnTo>
                    <a:pt x="20" y="79"/>
                  </a:lnTo>
                  <a:lnTo>
                    <a:pt x="0" y="84"/>
                  </a:lnTo>
                  <a:lnTo>
                    <a:pt x="87" y="154"/>
                  </a:lnTo>
                  <a:lnTo>
                    <a:pt x="89" y="211"/>
                  </a:lnTo>
                  <a:lnTo>
                    <a:pt x="143" y="204"/>
                  </a:lnTo>
                  <a:lnTo>
                    <a:pt x="168" y="146"/>
                  </a:lnTo>
                  <a:lnTo>
                    <a:pt x="102" y="81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9">
              <a:extLst>
                <a:ext uri="{FF2B5EF4-FFF2-40B4-BE49-F238E27FC236}">
                  <a16:creationId xmlns:a16="http://schemas.microsoft.com/office/drawing/2014/main" id="{EB7E57C4-174B-42E5-8C37-18AD305A2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8450" y="1608344"/>
              <a:ext cx="101600" cy="68580"/>
            </a:xfrm>
            <a:custGeom>
              <a:avLst/>
              <a:gdLst>
                <a:gd name="T0" fmla="*/ 142 w 196"/>
                <a:gd name="T1" fmla="*/ 106 h 133"/>
                <a:gd name="T2" fmla="*/ 196 w 196"/>
                <a:gd name="T3" fmla="*/ 42 h 133"/>
                <a:gd name="T4" fmla="*/ 179 w 196"/>
                <a:gd name="T5" fmla="*/ 25 h 133"/>
                <a:gd name="T6" fmla="*/ 117 w 196"/>
                <a:gd name="T7" fmla="*/ 10 h 133"/>
                <a:gd name="T8" fmla="*/ 63 w 196"/>
                <a:gd name="T9" fmla="*/ 0 h 133"/>
                <a:gd name="T10" fmla="*/ 21 w 196"/>
                <a:gd name="T11" fmla="*/ 19 h 133"/>
                <a:gd name="T12" fmla="*/ 17 w 196"/>
                <a:gd name="T13" fmla="*/ 48 h 133"/>
                <a:gd name="T14" fmla="*/ 0 w 196"/>
                <a:gd name="T15" fmla="*/ 83 h 133"/>
                <a:gd name="T16" fmla="*/ 31 w 196"/>
                <a:gd name="T17" fmla="*/ 133 h 133"/>
                <a:gd name="T18" fmla="*/ 94 w 196"/>
                <a:gd name="T19" fmla="*/ 100 h 133"/>
                <a:gd name="T20" fmla="*/ 142 w 196"/>
                <a:gd name="T21" fmla="*/ 106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6" h="133">
                  <a:moveTo>
                    <a:pt x="142" y="106"/>
                  </a:moveTo>
                  <a:lnTo>
                    <a:pt x="196" y="42"/>
                  </a:lnTo>
                  <a:lnTo>
                    <a:pt x="179" y="25"/>
                  </a:lnTo>
                  <a:lnTo>
                    <a:pt x="117" y="10"/>
                  </a:lnTo>
                  <a:lnTo>
                    <a:pt x="63" y="0"/>
                  </a:lnTo>
                  <a:lnTo>
                    <a:pt x="21" y="19"/>
                  </a:lnTo>
                  <a:lnTo>
                    <a:pt x="17" y="48"/>
                  </a:lnTo>
                  <a:lnTo>
                    <a:pt x="0" y="83"/>
                  </a:lnTo>
                  <a:lnTo>
                    <a:pt x="31" y="133"/>
                  </a:lnTo>
                  <a:lnTo>
                    <a:pt x="94" y="100"/>
                  </a:lnTo>
                  <a:lnTo>
                    <a:pt x="142" y="10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0">
              <a:extLst>
                <a:ext uri="{FF2B5EF4-FFF2-40B4-BE49-F238E27FC236}">
                  <a16:creationId xmlns:a16="http://schemas.microsoft.com/office/drawing/2014/main" id="{75E66B65-9D22-4CD6-8870-46C5BA210C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820" y="1896634"/>
              <a:ext cx="130810" cy="106680"/>
            </a:xfrm>
            <a:custGeom>
              <a:avLst/>
              <a:gdLst>
                <a:gd name="T0" fmla="*/ 146 w 252"/>
                <a:gd name="T1" fmla="*/ 0 h 204"/>
                <a:gd name="T2" fmla="*/ 127 w 252"/>
                <a:gd name="T3" fmla="*/ 19 h 204"/>
                <a:gd name="T4" fmla="*/ 112 w 252"/>
                <a:gd name="T5" fmla="*/ 67 h 204"/>
                <a:gd name="T6" fmla="*/ 27 w 252"/>
                <a:gd name="T7" fmla="*/ 71 h 204"/>
                <a:gd name="T8" fmla="*/ 35 w 252"/>
                <a:gd name="T9" fmla="*/ 104 h 204"/>
                <a:gd name="T10" fmla="*/ 0 w 252"/>
                <a:gd name="T11" fmla="*/ 129 h 204"/>
                <a:gd name="T12" fmla="*/ 56 w 252"/>
                <a:gd name="T13" fmla="*/ 204 h 204"/>
                <a:gd name="T14" fmla="*/ 114 w 252"/>
                <a:gd name="T15" fmla="*/ 173 h 204"/>
                <a:gd name="T16" fmla="*/ 146 w 252"/>
                <a:gd name="T17" fmla="*/ 129 h 204"/>
                <a:gd name="T18" fmla="*/ 191 w 252"/>
                <a:gd name="T19" fmla="*/ 117 h 204"/>
                <a:gd name="T20" fmla="*/ 252 w 252"/>
                <a:gd name="T21" fmla="*/ 94 h 204"/>
                <a:gd name="T22" fmla="*/ 219 w 252"/>
                <a:gd name="T23" fmla="*/ 40 h 204"/>
                <a:gd name="T24" fmla="*/ 146 w 252"/>
                <a:gd name="T2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2" h="204">
                  <a:moveTo>
                    <a:pt x="146" y="0"/>
                  </a:moveTo>
                  <a:lnTo>
                    <a:pt x="127" y="19"/>
                  </a:lnTo>
                  <a:lnTo>
                    <a:pt x="112" y="67"/>
                  </a:lnTo>
                  <a:lnTo>
                    <a:pt x="27" y="71"/>
                  </a:lnTo>
                  <a:lnTo>
                    <a:pt x="35" y="104"/>
                  </a:lnTo>
                  <a:lnTo>
                    <a:pt x="0" y="129"/>
                  </a:lnTo>
                  <a:lnTo>
                    <a:pt x="56" y="204"/>
                  </a:lnTo>
                  <a:lnTo>
                    <a:pt x="114" y="173"/>
                  </a:lnTo>
                  <a:lnTo>
                    <a:pt x="146" y="129"/>
                  </a:lnTo>
                  <a:lnTo>
                    <a:pt x="191" y="117"/>
                  </a:lnTo>
                  <a:lnTo>
                    <a:pt x="252" y="94"/>
                  </a:lnTo>
                  <a:lnTo>
                    <a:pt x="219" y="40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1">
              <a:extLst>
                <a:ext uri="{FF2B5EF4-FFF2-40B4-BE49-F238E27FC236}">
                  <a16:creationId xmlns:a16="http://schemas.microsoft.com/office/drawing/2014/main" id="{9CDC6ACD-E52E-471A-8C43-C9EEFAA19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600" y="2022364"/>
              <a:ext cx="25400" cy="20320"/>
            </a:xfrm>
            <a:custGeom>
              <a:avLst/>
              <a:gdLst>
                <a:gd name="T0" fmla="*/ 21 w 48"/>
                <a:gd name="T1" fmla="*/ 0 h 39"/>
                <a:gd name="T2" fmla="*/ 0 w 48"/>
                <a:gd name="T3" fmla="*/ 6 h 39"/>
                <a:gd name="T4" fmla="*/ 31 w 48"/>
                <a:gd name="T5" fmla="*/ 39 h 39"/>
                <a:gd name="T6" fmla="*/ 48 w 48"/>
                <a:gd name="T7" fmla="*/ 10 h 39"/>
                <a:gd name="T8" fmla="*/ 21 w 48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9">
                  <a:moveTo>
                    <a:pt x="21" y="0"/>
                  </a:moveTo>
                  <a:lnTo>
                    <a:pt x="0" y="6"/>
                  </a:lnTo>
                  <a:lnTo>
                    <a:pt x="31" y="39"/>
                  </a:lnTo>
                  <a:lnTo>
                    <a:pt x="48" y="1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2">
              <a:extLst>
                <a:ext uri="{FF2B5EF4-FFF2-40B4-BE49-F238E27FC236}">
                  <a16:creationId xmlns:a16="http://schemas.microsoft.com/office/drawing/2014/main" id="{CACBDDDE-3556-4FBF-9681-84407F8ED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060" y="2155714"/>
              <a:ext cx="60960" cy="58420"/>
            </a:xfrm>
            <a:custGeom>
              <a:avLst/>
              <a:gdLst>
                <a:gd name="T0" fmla="*/ 44 w 117"/>
                <a:gd name="T1" fmla="*/ 0 h 113"/>
                <a:gd name="T2" fmla="*/ 0 w 117"/>
                <a:gd name="T3" fmla="*/ 27 h 113"/>
                <a:gd name="T4" fmla="*/ 2 w 117"/>
                <a:gd name="T5" fmla="*/ 100 h 113"/>
                <a:gd name="T6" fmla="*/ 33 w 117"/>
                <a:gd name="T7" fmla="*/ 113 h 113"/>
                <a:gd name="T8" fmla="*/ 69 w 117"/>
                <a:gd name="T9" fmla="*/ 83 h 113"/>
                <a:gd name="T10" fmla="*/ 83 w 117"/>
                <a:gd name="T11" fmla="*/ 65 h 113"/>
                <a:gd name="T12" fmla="*/ 117 w 117"/>
                <a:gd name="T13" fmla="*/ 58 h 113"/>
                <a:gd name="T14" fmla="*/ 98 w 117"/>
                <a:gd name="T15" fmla="*/ 23 h 113"/>
                <a:gd name="T16" fmla="*/ 44 w 117"/>
                <a:gd name="T1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7" h="113">
                  <a:moveTo>
                    <a:pt x="44" y="0"/>
                  </a:moveTo>
                  <a:lnTo>
                    <a:pt x="0" y="27"/>
                  </a:lnTo>
                  <a:lnTo>
                    <a:pt x="2" y="100"/>
                  </a:lnTo>
                  <a:lnTo>
                    <a:pt x="33" y="113"/>
                  </a:lnTo>
                  <a:lnTo>
                    <a:pt x="69" y="83"/>
                  </a:lnTo>
                  <a:lnTo>
                    <a:pt x="83" y="65"/>
                  </a:lnTo>
                  <a:lnTo>
                    <a:pt x="117" y="58"/>
                  </a:lnTo>
                  <a:lnTo>
                    <a:pt x="98" y="23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3">
              <a:extLst>
                <a:ext uri="{FF2B5EF4-FFF2-40B4-BE49-F238E27FC236}">
                  <a16:creationId xmlns:a16="http://schemas.microsoft.com/office/drawing/2014/main" id="{53207569-26FE-4ADE-84CE-FE16AD281A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6850" y="2167144"/>
              <a:ext cx="62230" cy="67310"/>
            </a:xfrm>
            <a:custGeom>
              <a:avLst/>
              <a:gdLst>
                <a:gd name="T0" fmla="*/ 46 w 119"/>
                <a:gd name="T1" fmla="*/ 33 h 129"/>
                <a:gd name="T2" fmla="*/ 42 w 119"/>
                <a:gd name="T3" fmla="*/ 4 h 129"/>
                <a:gd name="T4" fmla="*/ 25 w 119"/>
                <a:gd name="T5" fmla="*/ 0 h 129"/>
                <a:gd name="T6" fmla="*/ 11 w 119"/>
                <a:gd name="T7" fmla="*/ 44 h 129"/>
                <a:gd name="T8" fmla="*/ 0 w 119"/>
                <a:gd name="T9" fmla="*/ 102 h 129"/>
                <a:gd name="T10" fmla="*/ 38 w 119"/>
                <a:gd name="T11" fmla="*/ 110 h 129"/>
                <a:gd name="T12" fmla="*/ 63 w 119"/>
                <a:gd name="T13" fmla="*/ 129 h 129"/>
                <a:gd name="T14" fmla="*/ 92 w 119"/>
                <a:gd name="T15" fmla="*/ 121 h 129"/>
                <a:gd name="T16" fmla="*/ 119 w 119"/>
                <a:gd name="T17" fmla="*/ 90 h 129"/>
                <a:gd name="T18" fmla="*/ 77 w 119"/>
                <a:gd name="T19" fmla="*/ 50 h 129"/>
                <a:gd name="T20" fmla="*/ 46 w 119"/>
                <a:gd name="T21" fmla="*/ 3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29">
                  <a:moveTo>
                    <a:pt x="46" y="33"/>
                  </a:moveTo>
                  <a:lnTo>
                    <a:pt x="42" y="4"/>
                  </a:lnTo>
                  <a:lnTo>
                    <a:pt x="25" y="0"/>
                  </a:lnTo>
                  <a:lnTo>
                    <a:pt x="11" y="44"/>
                  </a:lnTo>
                  <a:lnTo>
                    <a:pt x="0" y="102"/>
                  </a:lnTo>
                  <a:lnTo>
                    <a:pt x="38" y="110"/>
                  </a:lnTo>
                  <a:lnTo>
                    <a:pt x="63" y="129"/>
                  </a:lnTo>
                  <a:lnTo>
                    <a:pt x="92" y="121"/>
                  </a:lnTo>
                  <a:lnTo>
                    <a:pt x="119" y="90"/>
                  </a:lnTo>
                  <a:lnTo>
                    <a:pt x="77" y="50"/>
                  </a:lnTo>
                  <a:lnTo>
                    <a:pt x="46" y="3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4">
              <a:extLst>
                <a:ext uri="{FF2B5EF4-FFF2-40B4-BE49-F238E27FC236}">
                  <a16:creationId xmlns:a16="http://schemas.microsoft.com/office/drawing/2014/main" id="{1117119E-9469-44E7-9890-39187693F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0680" y="2167144"/>
              <a:ext cx="52070" cy="36830"/>
            </a:xfrm>
            <a:custGeom>
              <a:avLst/>
              <a:gdLst>
                <a:gd name="T0" fmla="*/ 0 w 100"/>
                <a:gd name="T1" fmla="*/ 0 h 71"/>
                <a:gd name="T2" fmla="*/ 2 w 100"/>
                <a:gd name="T3" fmla="*/ 29 h 71"/>
                <a:gd name="T4" fmla="*/ 66 w 100"/>
                <a:gd name="T5" fmla="*/ 71 h 71"/>
                <a:gd name="T6" fmla="*/ 100 w 100"/>
                <a:gd name="T7" fmla="*/ 42 h 71"/>
                <a:gd name="T8" fmla="*/ 66 w 100"/>
                <a:gd name="T9" fmla="*/ 25 h 71"/>
                <a:gd name="T10" fmla="*/ 0 w 100"/>
                <a:gd name="T1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71">
                  <a:moveTo>
                    <a:pt x="0" y="0"/>
                  </a:moveTo>
                  <a:lnTo>
                    <a:pt x="2" y="29"/>
                  </a:lnTo>
                  <a:lnTo>
                    <a:pt x="66" y="71"/>
                  </a:lnTo>
                  <a:lnTo>
                    <a:pt x="100" y="42"/>
                  </a:lnTo>
                  <a:lnTo>
                    <a:pt x="66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5">
              <a:extLst>
                <a:ext uri="{FF2B5EF4-FFF2-40B4-BE49-F238E27FC236}">
                  <a16:creationId xmlns:a16="http://schemas.microsoft.com/office/drawing/2014/main" id="{B828537F-4D68-44F2-A043-157FEF0513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2220" y="1869964"/>
              <a:ext cx="92710" cy="54610"/>
            </a:xfrm>
            <a:custGeom>
              <a:avLst/>
              <a:gdLst>
                <a:gd name="T0" fmla="*/ 94 w 178"/>
                <a:gd name="T1" fmla="*/ 0 h 106"/>
                <a:gd name="T2" fmla="*/ 56 w 178"/>
                <a:gd name="T3" fmla="*/ 16 h 106"/>
                <a:gd name="T4" fmla="*/ 9 w 178"/>
                <a:gd name="T5" fmla="*/ 13 h 106"/>
                <a:gd name="T6" fmla="*/ 0 w 178"/>
                <a:gd name="T7" fmla="*/ 25 h 106"/>
                <a:gd name="T8" fmla="*/ 25 w 178"/>
                <a:gd name="T9" fmla="*/ 60 h 106"/>
                <a:gd name="T10" fmla="*/ 40 w 178"/>
                <a:gd name="T11" fmla="*/ 91 h 106"/>
                <a:gd name="T12" fmla="*/ 84 w 178"/>
                <a:gd name="T13" fmla="*/ 94 h 106"/>
                <a:gd name="T14" fmla="*/ 125 w 178"/>
                <a:gd name="T15" fmla="*/ 106 h 106"/>
                <a:gd name="T16" fmla="*/ 122 w 178"/>
                <a:gd name="T17" fmla="*/ 75 h 106"/>
                <a:gd name="T18" fmla="*/ 128 w 178"/>
                <a:gd name="T19" fmla="*/ 56 h 106"/>
                <a:gd name="T20" fmla="*/ 178 w 178"/>
                <a:gd name="T21" fmla="*/ 35 h 106"/>
                <a:gd name="T22" fmla="*/ 150 w 178"/>
                <a:gd name="T23" fmla="*/ 3 h 106"/>
                <a:gd name="T24" fmla="*/ 94 w 178"/>
                <a:gd name="T2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8" h="106">
                  <a:moveTo>
                    <a:pt x="94" y="0"/>
                  </a:moveTo>
                  <a:lnTo>
                    <a:pt x="56" y="16"/>
                  </a:lnTo>
                  <a:lnTo>
                    <a:pt x="9" y="13"/>
                  </a:lnTo>
                  <a:lnTo>
                    <a:pt x="0" y="25"/>
                  </a:lnTo>
                  <a:lnTo>
                    <a:pt x="25" y="60"/>
                  </a:lnTo>
                  <a:lnTo>
                    <a:pt x="40" y="91"/>
                  </a:lnTo>
                  <a:lnTo>
                    <a:pt x="84" y="94"/>
                  </a:lnTo>
                  <a:lnTo>
                    <a:pt x="125" y="106"/>
                  </a:lnTo>
                  <a:lnTo>
                    <a:pt x="122" y="75"/>
                  </a:lnTo>
                  <a:lnTo>
                    <a:pt x="128" y="56"/>
                  </a:lnTo>
                  <a:lnTo>
                    <a:pt x="178" y="35"/>
                  </a:lnTo>
                  <a:lnTo>
                    <a:pt x="150" y="3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6">
              <a:extLst>
                <a:ext uri="{FF2B5EF4-FFF2-40B4-BE49-F238E27FC236}">
                  <a16:creationId xmlns:a16="http://schemas.microsoft.com/office/drawing/2014/main" id="{547C8171-D813-4E2D-A4A5-E53545E58F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3970" y="1988074"/>
              <a:ext cx="39370" cy="38100"/>
            </a:xfrm>
            <a:custGeom>
              <a:avLst/>
              <a:gdLst>
                <a:gd name="T0" fmla="*/ 22 w 75"/>
                <a:gd name="T1" fmla="*/ 28 h 72"/>
                <a:gd name="T2" fmla="*/ 0 w 75"/>
                <a:gd name="T3" fmla="*/ 41 h 72"/>
                <a:gd name="T4" fmla="*/ 28 w 75"/>
                <a:gd name="T5" fmla="*/ 72 h 72"/>
                <a:gd name="T6" fmla="*/ 66 w 75"/>
                <a:gd name="T7" fmla="*/ 66 h 72"/>
                <a:gd name="T8" fmla="*/ 75 w 75"/>
                <a:gd name="T9" fmla="*/ 38 h 72"/>
                <a:gd name="T10" fmla="*/ 75 w 75"/>
                <a:gd name="T11" fmla="*/ 13 h 72"/>
                <a:gd name="T12" fmla="*/ 53 w 75"/>
                <a:gd name="T13" fmla="*/ 0 h 72"/>
                <a:gd name="T14" fmla="*/ 22 w 75"/>
                <a:gd name="T15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72">
                  <a:moveTo>
                    <a:pt x="22" y="28"/>
                  </a:moveTo>
                  <a:lnTo>
                    <a:pt x="0" y="41"/>
                  </a:lnTo>
                  <a:lnTo>
                    <a:pt x="28" y="72"/>
                  </a:lnTo>
                  <a:lnTo>
                    <a:pt x="66" y="66"/>
                  </a:lnTo>
                  <a:lnTo>
                    <a:pt x="75" y="38"/>
                  </a:lnTo>
                  <a:lnTo>
                    <a:pt x="75" y="13"/>
                  </a:lnTo>
                  <a:lnTo>
                    <a:pt x="53" y="0"/>
                  </a:lnTo>
                  <a:lnTo>
                    <a:pt x="22" y="2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7">
              <a:extLst>
                <a:ext uri="{FF2B5EF4-FFF2-40B4-BE49-F238E27FC236}">
                  <a16:creationId xmlns:a16="http://schemas.microsoft.com/office/drawing/2014/main" id="{411FA588-D343-4263-9962-8BA2D3B840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0340" y="2010934"/>
              <a:ext cx="22860" cy="21590"/>
            </a:xfrm>
            <a:custGeom>
              <a:avLst/>
              <a:gdLst>
                <a:gd name="T0" fmla="*/ 38 w 44"/>
                <a:gd name="T1" fmla="*/ 22 h 41"/>
                <a:gd name="T2" fmla="*/ 44 w 44"/>
                <a:gd name="T3" fmla="*/ 3 h 41"/>
                <a:gd name="T4" fmla="*/ 3 w 44"/>
                <a:gd name="T5" fmla="*/ 0 h 41"/>
                <a:gd name="T6" fmla="*/ 0 w 44"/>
                <a:gd name="T7" fmla="*/ 22 h 41"/>
                <a:gd name="T8" fmla="*/ 38 w 44"/>
                <a:gd name="T9" fmla="*/ 41 h 41"/>
                <a:gd name="T10" fmla="*/ 38 w 44"/>
                <a:gd name="T11" fmla="*/ 2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41">
                  <a:moveTo>
                    <a:pt x="38" y="22"/>
                  </a:moveTo>
                  <a:lnTo>
                    <a:pt x="44" y="3"/>
                  </a:lnTo>
                  <a:lnTo>
                    <a:pt x="3" y="0"/>
                  </a:lnTo>
                  <a:lnTo>
                    <a:pt x="0" y="22"/>
                  </a:lnTo>
                  <a:lnTo>
                    <a:pt x="38" y="41"/>
                  </a:lnTo>
                  <a:lnTo>
                    <a:pt x="38" y="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8">
              <a:extLst>
                <a:ext uri="{FF2B5EF4-FFF2-40B4-BE49-F238E27FC236}">
                  <a16:creationId xmlns:a16="http://schemas.microsoft.com/office/drawing/2014/main" id="{A36A713A-8BE1-49FD-B867-3B3427E1D8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550" y="1793764"/>
              <a:ext cx="177800" cy="259080"/>
            </a:xfrm>
            <a:custGeom>
              <a:avLst/>
              <a:gdLst>
                <a:gd name="T0" fmla="*/ 272 w 340"/>
                <a:gd name="T1" fmla="*/ 307 h 499"/>
                <a:gd name="T2" fmla="*/ 271 w 340"/>
                <a:gd name="T3" fmla="*/ 253 h 499"/>
                <a:gd name="T4" fmla="*/ 295 w 340"/>
                <a:gd name="T5" fmla="*/ 234 h 499"/>
                <a:gd name="T6" fmla="*/ 295 w 340"/>
                <a:gd name="T7" fmla="*/ 224 h 499"/>
                <a:gd name="T8" fmla="*/ 303 w 340"/>
                <a:gd name="T9" fmla="*/ 164 h 499"/>
                <a:gd name="T10" fmla="*/ 340 w 340"/>
                <a:gd name="T11" fmla="*/ 114 h 499"/>
                <a:gd name="T12" fmla="*/ 333 w 340"/>
                <a:gd name="T13" fmla="*/ 108 h 499"/>
                <a:gd name="T14" fmla="*/ 260 w 340"/>
                <a:gd name="T15" fmla="*/ 100 h 499"/>
                <a:gd name="T16" fmla="*/ 241 w 340"/>
                <a:gd name="T17" fmla="*/ 90 h 499"/>
                <a:gd name="T18" fmla="*/ 243 w 340"/>
                <a:gd name="T19" fmla="*/ 88 h 499"/>
                <a:gd name="T20" fmla="*/ 124 w 340"/>
                <a:gd name="T21" fmla="*/ 0 h 499"/>
                <a:gd name="T22" fmla="*/ 93 w 340"/>
                <a:gd name="T23" fmla="*/ 57 h 499"/>
                <a:gd name="T24" fmla="*/ 0 w 340"/>
                <a:gd name="T25" fmla="*/ 97 h 499"/>
                <a:gd name="T26" fmla="*/ 44 w 340"/>
                <a:gd name="T27" fmla="*/ 151 h 499"/>
                <a:gd name="T28" fmla="*/ 49 w 340"/>
                <a:gd name="T29" fmla="*/ 209 h 499"/>
                <a:gd name="T30" fmla="*/ 127 w 340"/>
                <a:gd name="T31" fmla="*/ 216 h 499"/>
                <a:gd name="T32" fmla="*/ 73 w 340"/>
                <a:gd name="T33" fmla="*/ 224 h 499"/>
                <a:gd name="T34" fmla="*/ 72 w 340"/>
                <a:gd name="T35" fmla="*/ 259 h 499"/>
                <a:gd name="T36" fmla="*/ 95 w 340"/>
                <a:gd name="T37" fmla="*/ 262 h 499"/>
                <a:gd name="T38" fmla="*/ 78 w 340"/>
                <a:gd name="T39" fmla="*/ 278 h 499"/>
                <a:gd name="T40" fmla="*/ 53 w 340"/>
                <a:gd name="T41" fmla="*/ 295 h 499"/>
                <a:gd name="T42" fmla="*/ 51 w 340"/>
                <a:gd name="T43" fmla="*/ 295 h 499"/>
                <a:gd name="T44" fmla="*/ 48 w 340"/>
                <a:gd name="T45" fmla="*/ 323 h 499"/>
                <a:gd name="T46" fmla="*/ 31 w 340"/>
                <a:gd name="T47" fmla="*/ 347 h 499"/>
                <a:gd name="T48" fmla="*/ 30 w 340"/>
                <a:gd name="T49" fmla="*/ 374 h 499"/>
                <a:gd name="T50" fmla="*/ 44 w 340"/>
                <a:gd name="T51" fmla="*/ 385 h 499"/>
                <a:gd name="T52" fmla="*/ 62 w 340"/>
                <a:gd name="T53" fmla="*/ 371 h 499"/>
                <a:gd name="T54" fmla="*/ 64 w 340"/>
                <a:gd name="T55" fmla="*/ 396 h 499"/>
                <a:gd name="T56" fmla="*/ 87 w 340"/>
                <a:gd name="T57" fmla="*/ 411 h 499"/>
                <a:gd name="T58" fmla="*/ 105 w 340"/>
                <a:gd name="T59" fmla="*/ 439 h 499"/>
                <a:gd name="T60" fmla="*/ 146 w 340"/>
                <a:gd name="T61" fmla="*/ 473 h 499"/>
                <a:gd name="T62" fmla="*/ 181 w 340"/>
                <a:gd name="T63" fmla="*/ 497 h 499"/>
                <a:gd name="T64" fmla="*/ 248 w 340"/>
                <a:gd name="T65" fmla="*/ 499 h 499"/>
                <a:gd name="T66" fmla="*/ 327 w 340"/>
                <a:gd name="T67" fmla="*/ 350 h 499"/>
                <a:gd name="T68" fmla="*/ 305 w 340"/>
                <a:gd name="T69" fmla="*/ 335 h 499"/>
                <a:gd name="T70" fmla="*/ 272 w 340"/>
                <a:gd name="T71" fmla="*/ 307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" h="499">
                  <a:moveTo>
                    <a:pt x="272" y="307"/>
                  </a:moveTo>
                  <a:lnTo>
                    <a:pt x="271" y="253"/>
                  </a:lnTo>
                  <a:lnTo>
                    <a:pt x="295" y="234"/>
                  </a:lnTo>
                  <a:lnTo>
                    <a:pt x="295" y="224"/>
                  </a:lnTo>
                  <a:lnTo>
                    <a:pt x="303" y="164"/>
                  </a:lnTo>
                  <a:lnTo>
                    <a:pt x="340" y="114"/>
                  </a:lnTo>
                  <a:lnTo>
                    <a:pt x="333" y="108"/>
                  </a:lnTo>
                  <a:lnTo>
                    <a:pt x="260" y="100"/>
                  </a:lnTo>
                  <a:lnTo>
                    <a:pt x="241" y="90"/>
                  </a:lnTo>
                  <a:lnTo>
                    <a:pt x="243" y="88"/>
                  </a:lnTo>
                  <a:lnTo>
                    <a:pt x="124" y="0"/>
                  </a:lnTo>
                  <a:lnTo>
                    <a:pt x="93" y="57"/>
                  </a:lnTo>
                  <a:lnTo>
                    <a:pt x="0" y="97"/>
                  </a:lnTo>
                  <a:lnTo>
                    <a:pt x="44" y="151"/>
                  </a:lnTo>
                  <a:lnTo>
                    <a:pt x="49" y="209"/>
                  </a:lnTo>
                  <a:lnTo>
                    <a:pt x="127" y="216"/>
                  </a:lnTo>
                  <a:lnTo>
                    <a:pt x="73" y="224"/>
                  </a:lnTo>
                  <a:lnTo>
                    <a:pt x="72" y="259"/>
                  </a:lnTo>
                  <a:lnTo>
                    <a:pt x="95" y="262"/>
                  </a:lnTo>
                  <a:lnTo>
                    <a:pt x="78" y="278"/>
                  </a:lnTo>
                  <a:lnTo>
                    <a:pt x="53" y="295"/>
                  </a:lnTo>
                  <a:lnTo>
                    <a:pt x="51" y="295"/>
                  </a:lnTo>
                  <a:lnTo>
                    <a:pt x="48" y="323"/>
                  </a:lnTo>
                  <a:lnTo>
                    <a:pt x="31" y="347"/>
                  </a:lnTo>
                  <a:lnTo>
                    <a:pt x="30" y="374"/>
                  </a:lnTo>
                  <a:lnTo>
                    <a:pt x="44" y="385"/>
                  </a:lnTo>
                  <a:lnTo>
                    <a:pt x="62" y="371"/>
                  </a:lnTo>
                  <a:lnTo>
                    <a:pt x="64" y="396"/>
                  </a:lnTo>
                  <a:lnTo>
                    <a:pt x="87" y="411"/>
                  </a:lnTo>
                  <a:lnTo>
                    <a:pt x="105" y="439"/>
                  </a:lnTo>
                  <a:lnTo>
                    <a:pt x="146" y="473"/>
                  </a:lnTo>
                  <a:lnTo>
                    <a:pt x="181" y="497"/>
                  </a:lnTo>
                  <a:lnTo>
                    <a:pt x="248" y="499"/>
                  </a:lnTo>
                  <a:lnTo>
                    <a:pt x="327" y="350"/>
                  </a:lnTo>
                  <a:lnTo>
                    <a:pt x="305" y="335"/>
                  </a:lnTo>
                  <a:lnTo>
                    <a:pt x="272" y="30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9">
              <a:extLst>
                <a:ext uri="{FF2B5EF4-FFF2-40B4-BE49-F238E27FC236}">
                  <a16:creationId xmlns:a16="http://schemas.microsoft.com/office/drawing/2014/main" id="{AA9C60E4-3A31-4F8D-8F74-20A37A566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800" y="2153174"/>
              <a:ext cx="74930" cy="91440"/>
            </a:xfrm>
            <a:custGeom>
              <a:avLst/>
              <a:gdLst>
                <a:gd name="T0" fmla="*/ 136 w 142"/>
                <a:gd name="T1" fmla="*/ 79 h 174"/>
                <a:gd name="T2" fmla="*/ 116 w 142"/>
                <a:gd name="T3" fmla="*/ 49 h 174"/>
                <a:gd name="T4" fmla="*/ 77 w 142"/>
                <a:gd name="T5" fmla="*/ 43 h 174"/>
                <a:gd name="T6" fmla="*/ 56 w 142"/>
                <a:gd name="T7" fmla="*/ 8 h 174"/>
                <a:gd name="T8" fmla="*/ 0 w 142"/>
                <a:gd name="T9" fmla="*/ 0 h 174"/>
                <a:gd name="T10" fmla="*/ 28 w 142"/>
                <a:gd name="T11" fmla="*/ 50 h 174"/>
                <a:gd name="T12" fmla="*/ 41 w 142"/>
                <a:gd name="T13" fmla="*/ 88 h 174"/>
                <a:gd name="T14" fmla="*/ 9 w 142"/>
                <a:gd name="T15" fmla="*/ 105 h 174"/>
                <a:gd name="T16" fmla="*/ 11 w 142"/>
                <a:gd name="T17" fmla="*/ 172 h 174"/>
                <a:gd name="T18" fmla="*/ 48 w 142"/>
                <a:gd name="T19" fmla="*/ 174 h 174"/>
                <a:gd name="T20" fmla="*/ 81 w 142"/>
                <a:gd name="T21" fmla="*/ 124 h 174"/>
                <a:gd name="T22" fmla="*/ 128 w 142"/>
                <a:gd name="T23" fmla="*/ 158 h 174"/>
                <a:gd name="T24" fmla="*/ 127 w 142"/>
                <a:gd name="T25" fmla="*/ 110 h 174"/>
                <a:gd name="T26" fmla="*/ 142 w 142"/>
                <a:gd name="T27" fmla="*/ 96 h 174"/>
                <a:gd name="T28" fmla="*/ 136 w 142"/>
                <a:gd name="T29" fmla="*/ 7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2" h="174">
                  <a:moveTo>
                    <a:pt x="136" y="79"/>
                  </a:moveTo>
                  <a:lnTo>
                    <a:pt x="116" y="49"/>
                  </a:lnTo>
                  <a:lnTo>
                    <a:pt x="77" y="43"/>
                  </a:lnTo>
                  <a:lnTo>
                    <a:pt x="56" y="8"/>
                  </a:lnTo>
                  <a:lnTo>
                    <a:pt x="0" y="0"/>
                  </a:lnTo>
                  <a:lnTo>
                    <a:pt x="28" y="50"/>
                  </a:lnTo>
                  <a:lnTo>
                    <a:pt x="41" y="88"/>
                  </a:lnTo>
                  <a:lnTo>
                    <a:pt x="9" y="105"/>
                  </a:lnTo>
                  <a:lnTo>
                    <a:pt x="11" y="172"/>
                  </a:lnTo>
                  <a:lnTo>
                    <a:pt x="48" y="174"/>
                  </a:lnTo>
                  <a:lnTo>
                    <a:pt x="81" y="124"/>
                  </a:lnTo>
                  <a:lnTo>
                    <a:pt x="128" y="158"/>
                  </a:lnTo>
                  <a:lnTo>
                    <a:pt x="127" y="110"/>
                  </a:lnTo>
                  <a:lnTo>
                    <a:pt x="142" y="96"/>
                  </a:lnTo>
                  <a:lnTo>
                    <a:pt x="136" y="79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20">
              <a:extLst>
                <a:ext uri="{FF2B5EF4-FFF2-40B4-BE49-F238E27FC236}">
                  <a16:creationId xmlns:a16="http://schemas.microsoft.com/office/drawing/2014/main" id="{55AC33AC-F3E7-4A5B-ADA5-C9EE909E0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640" y="1127014"/>
              <a:ext cx="1082040" cy="1417320"/>
            </a:xfrm>
            <a:custGeom>
              <a:avLst/>
              <a:gdLst>
                <a:gd name="T0" fmla="*/ 1842 w 2071"/>
                <a:gd name="T1" fmla="*/ 1367 h 2721"/>
                <a:gd name="T2" fmla="*/ 1604 w 2071"/>
                <a:gd name="T3" fmla="*/ 1233 h 2721"/>
                <a:gd name="T4" fmla="*/ 1590 w 2071"/>
                <a:gd name="T5" fmla="*/ 1031 h 2721"/>
                <a:gd name="T6" fmla="*/ 1654 w 2071"/>
                <a:gd name="T7" fmla="*/ 802 h 2721"/>
                <a:gd name="T8" fmla="*/ 1671 w 2071"/>
                <a:gd name="T9" fmla="*/ 650 h 2721"/>
                <a:gd name="T10" fmla="*/ 1459 w 2071"/>
                <a:gd name="T11" fmla="*/ 540 h 2721"/>
                <a:gd name="T12" fmla="*/ 1392 w 2071"/>
                <a:gd name="T13" fmla="*/ 363 h 2721"/>
                <a:gd name="T14" fmla="*/ 1234 w 2071"/>
                <a:gd name="T15" fmla="*/ 346 h 2721"/>
                <a:gd name="T16" fmla="*/ 1082 w 2071"/>
                <a:gd name="T17" fmla="*/ 290 h 2721"/>
                <a:gd name="T18" fmla="*/ 979 w 2071"/>
                <a:gd name="T19" fmla="*/ 92 h 2721"/>
                <a:gd name="T20" fmla="*/ 798 w 2071"/>
                <a:gd name="T21" fmla="*/ 58 h 2721"/>
                <a:gd name="T22" fmla="*/ 613 w 2071"/>
                <a:gd name="T23" fmla="*/ 179 h 2721"/>
                <a:gd name="T24" fmla="*/ 398 w 2071"/>
                <a:gd name="T25" fmla="*/ 367 h 2721"/>
                <a:gd name="T26" fmla="*/ 588 w 2071"/>
                <a:gd name="T27" fmla="*/ 421 h 2721"/>
                <a:gd name="T28" fmla="*/ 477 w 2071"/>
                <a:gd name="T29" fmla="*/ 569 h 2721"/>
                <a:gd name="T30" fmla="*/ 467 w 2071"/>
                <a:gd name="T31" fmla="*/ 771 h 2721"/>
                <a:gd name="T32" fmla="*/ 404 w 2071"/>
                <a:gd name="T33" fmla="*/ 700 h 2721"/>
                <a:gd name="T34" fmla="*/ 340 w 2071"/>
                <a:gd name="T35" fmla="*/ 667 h 2721"/>
                <a:gd name="T36" fmla="*/ 298 w 2071"/>
                <a:gd name="T37" fmla="*/ 744 h 2721"/>
                <a:gd name="T38" fmla="*/ 229 w 2071"/>
                <a:gd name="T39" fmla="*/ 996 h 2721"/>
                <a:gd name="T40" fmla="*/ 46 w 2071"/>
                <a:gd name="T41" fmla="*/ 1021 h 2721"/>
                <a:gd name="T42" fmla="*/ 11 w 2071"/>
                <a:gd name="T43" fmla="*/ 1098 h 2721"/>
                <a:gd name="T44" fmla="*/ 31 w 2071"/>
                <a:gd name="T45" fmla="*/ 1277 h 2721"/>
                <a:gd name="T46" fmla="*/ 173 w 2071"/>
                <a:gd name="T47" fmla="*/ 1336 h 2721"/>
                <a:gd name="T48" fmla="*/ 443 w 2071"/>
                <a:gd name="T49" fmla="*/ 1350 h 2721"/>
                <a:gd name="T50" fmla="*/ 571 w 2071"/>
                <a:gd name="T51" fmla="*/ 1369 h 2721"/>
                <a:gd name="T52" fmla="*/ 665 w 2071"/>
                <a:gd name="T53" fmla="*/ 1233 h 2721"/>
                <a:gd name="T54" fmla="*/ 736 w 2071"/>
                <a:gd name="T55" fmla="*/ 1202 h 2721"/>
                <a:gd name="T56" fmla="*/ 884 w 2071"/>
                <a:gd name="T57" fmla="*/ 1177 h 2721"/>
                <a:gd name="T58" fmla="*/ 929 w 2071"/>
                <a:gd name="T59" fmla="*/ 1371 h 2721"/>
                <a:gd name="T60" fmla="*/ 1015 w 2071"/>
                <a:gd name="T61" fmla="*/ 1410 h 2721"/>
                <a:gd name="T62" fmla="*/ 977 w 2071"/>
                <a:gd name="T63" fmla="*/ 1523 h 2721"/>
                <a:gd name="T64" fmla="*/ 907 w 2071"/>
                <a:gd name="T65" fmla="*/ 1623 h 2721"/>
                <a:gd name="T66" fmla="*/ 725 w 2071"/>
                <a:gd name="T67" fmla="*/ 1627 h 2721"/>
                <a:gd name="T68" fmla="*/ 592 w 2071"/>
                <a:gd name="T69" fmla="*/ 1675 h 2721"/>
                <a:gd name="T70" fmla="*/ 471 w 2071"/>
                <a:gd name="T71" fmla="*/ 1604 h 2721"/>
                <a:gd name="T72" fmla="*/ 384 w 2071"/>
                <a:gd name="T73" fmla="*/ 1446 h 2721"/>
                <a:gd name="T74" fmla="*/ 400 w 2071"/>
                <a:gd name="T75" fmla="*/ 1629 h 2721"/>
                <a:gd name="T76" fmla="*/ 254 w 2071"/>
                <a:gd name="T77" fmla="*/ 1865 h 2721"/>
                <a:gd name="T78" fmla="*/ 475 w 2071"/>
                <a:gd name="T79" fmla="*/ 1950 h 2721"/>
                <a:gd name="T80" fmla="*/ 411 w 2071"/>
                <a:gd name="T81" fmla="*/ 2031 h 2721"/>
                <a:gd name="T82" fmla="*/ 297 w 2071"/>
                <a:gd name="T83" fmla="*/ 2028 h 2721"/>
                <a:gd name="T84" fmla="*/ 239 w 2071"/>
                <a:gd name="T85" fmla="*/ 2096 h 2721"/>
                <a:gd name="T86" fmla="*/ 261 w 2071"/>
                <a:gd name="T87" fmla="*/ 2223 h 2721"/>
                <a:gd name="T88" fmla="*/ 357 w 2071"/>
                <a:gd name="T89" fmla="*/ 2214 h 2721"/>
                <a:gd name="T90" fmla="*/ 455 w 2071"/>
                <a:gd name="T91" fmla="*/ 2248 h 2721"/>
                <a:gd name="T92" fmla="*/ 372 w 2071"/>
                <a:gd name="T93" fmla="*/ 2353 h 2721"/>
                <a:gd name="T94" fmla="*/ 424 w 2071"/>
                <a:gd name="T95" fmla="*/ 2478 h 2721"/>
                <a:gd name="T96" fmla="*/ 500 w 2071"/>
                <a:gd name="T97" fmla="*/ 2612 h 2721"/>
                <a:gd name="T98" fmla="*/ 744 w 2071"/>
                <a:gd name="T99" fmla="*/ 2645 h 2721"/>
                <a:gd name="T100" fmla="*/ 961 w 2071"/>
                <a:gd name="T101" fmla="*/ 2576 h 2721"/>
                <a:gd name="T102" fmla="*/ 1202 w 2071"/>
                <a:gd name="T103" fmla="*/ 2721 h 2721"/>
                <a:gd name="T104" fmla="*/ 1372 w 2071"/>
                <a:gd name="T105" fmla="*/ 2593 h 2721"/>
                <a:gd name="T106" fmla="*/ 1463 w 2071"/>
                <a:gd name="T107" fmla="*/ 2475 h 2721"/>
                <a:gd name="T108" fmla="*/ 1629 w 2071"/>
                <a:gd name="T109" fmla="*/ 2440 h 2721"/>
                <a:gd name="T110" fmla="*/ 1692 w 2071"/>
                <a:gd name="T111" fmla="*/ 2350 h 2721"/>
                <a:gd name="T112" fmla="*/ 1896 w 2071"/>
                <a:gd name="T113" fmla="*/ 2144 h 2721"/>
                <a:gd name="T114" fmla="*/ 2000 w 2071"/>
                <a:gd name="T115" fmla="*/ 1671 h 2721"/>
                <a:gd name="T116" fmla="*/ 2071 w 2071"/>
                <a:gd name="T117" fmla="*/ 1450 h 2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71" h="2721">
                  <a:moveTo>
                    <a:pt x="2071" y="1450"/>
                  </a:moveTo>
                  <a:lnTo>
                    <a:pt x="1992" y="1388"/>
                  </a:lnTo>
                  <a:lnTo>
                    <a:pt x="1942" y="1367"/>
                  </a:lnTo>
                  <a:lnTo>
                    <a:pt x="1842" y="1367"/>
                  </a:lnTo>
                  <a:lnTo>
                    <a:pt x="1688" y="1265"/>
                  </a:lnTo>
                  <a:lnTo>
                    <a:pt x="1611" y="1302"/>
                  </a:lnTo>
                  <a:lnTo>
                    <a:pt x="1575" y="1248"/>
                  </a:lnTo>
                  <a:lnTo>
                    <a:pt x="1604" y="1233"/>
                  </a:lnTo>
                  <a:lnTo>
                    <a:pt x="1611" y="1113"/>
                  </a:lnTo>
                  <a:lnTo>
                    <a:pt x="1550" y="1121"/>
                  </a:lnTo>
                  <a:lnTo>
                    <a:pt x="1554" y="1073"/>
                  </a:lnTo>
                  <a:lnTo>
                    <a:pt x="1590" y="1031"/>
                  </a:lnTo>
                  <a:lnTo>
                    <a:pt x="1559" y="975"/>
                  </a:lnTo>
                  <a:lnTo>
                    <a:pt x="1581" y="940"/>
                  </a:lnTo>
                  <a:lnTo>
                    <a:pt x="1571" y="881"/>
                  </a:lnTo>
                  <a:lnTo>
                    <a:pt x="1654" y="802"/>
                  </a:lnTo>
                  <a:lnTo>
                    <a:pt x="1690" y="802"/>
                  </a:lnTo>
                  <a:lnTo>
                    <a:pt x="1702" y="731"/>
                  </a:lnTo>
                  <a:lnTo>
                    <a:pt x="1675" y="696"/>
                  </a:lnTo>
                  <a:lnTo>
                    <a:pt x="1671" y="650"/>
                  </a:lnTo>
                  <a:lnTo>
                    <a:pt x="1571" y="646"/>
                  </a:lnTo>
                  <a:lnTo>
                    <a:pt x="1575" y="567"/>
                  </a:lnTo>
                  <a:lnTo>
                    <a:pt x="1467" y="558"/>
                  </a:lnTo>
                  <a:lnTo>
                    <a:pt x="1459" y="540"/>
                  </a:lnTo>
                  <a:lnTo>
                    <a:pt x="1448" y="483"/>
                  </a:lnTo>
                  <a:lnTo>
                    <a:pt x="1427" y="356"/>
                  </a:lnTo>
                  <a:lnTo>
                    <a:pt x="1407" y="342"/>
                  </a:lnTo>
                  <a:lnTo>
                    <a:pt x="1392" y="363"/>
                  </a:lnTo>
                  <a:lnTo>
                    <a:pt x="1323" y="338"/>
                  </a:lnTo>
                  <a:lnTo>
                    <a:pt x="1277" y="371"/>
                  </a:lnTo>
                  <a:lnTo>
                    <a:pt x="1259" y="390"/>
                  </a:lnTo>
                  <a:lnTo>
                    <a:pt x="1234" y="346"/>
                  </a:lnTo>
                  <a:lnTo>
                    <a:pt x="1181" y="333"/>
                  </a:lnTo>
                  <a:lnTo>
                    <a:pt x="1200" y="227"/>
                  </a:lnTo>
                  <a:lnTo>
                    <a:pt x="1173" y="211"/>
                  </a:lnTo>
                  <a:lnTo>
                    <a:pt x="1082" y="290"/>
                  </a:lnTo>
                  <a:lnTo>
                    <a:pt x="1032" y="244"/>
                  </a:lnTo>
                  <a:lnTo>
                    <a:pt x="1034" y="202"/>
                  </a:lnTo>
                  <a:lnTo>
                    <a:pt x="1007" y="158"/>
                  </a:lnTo>
                  <a:lnTo>
                    <a:pt x="979" y="92"/>
                  </a:lnTo>
                  <a:lnTo>
                    <a:pt x="936" y="115"/>
                  </a:lnTo>
                  <a:lnTo>
                    <a:pt x="913" y="86"/>
                  </a:lnTo>
                  <a:lnTo>
                    <a:pt x="915" y="0"/>
                  </a:lnTo>
                  <a:lnTo>
                    <a:pt x="798" y="58"/>
                  </a:lnTo>
                  <a:lnTo>
                    <a:pt x="719" y="119"/>
                  </a:lnTo>
                  <a:lnTo>
                    <a:pt x="692" y="173"/>
                  </a:lnTo>
                  <a:lnTo>
                    <a:pt x="665" y="154"/>
                  </a:lnTo>
                  <a:lnTo>
                    <a:pt x="613" y="179"/>
                  </a:lnTo>
                  <a:lnTo>
                    <a:pt x="584" y="171"/>
                  </a:lnTo>
                  <a:lnTo>
                    <a:pt x="546" y="121"/>
                  </a:lnTo>
                  <a:lnTo>
                    <a:pt x="350" y="321"/>
                  </a:lnTo>
                  <a:lnTo>
                    <a:pt x="398" y="367"/>
                  </a:lnTo>
                  <a:lnTo>
                    <a:pt x="415" y="406"/>
                  </a:lnTo>
                  <a:lnTo>
                    <a:pt x="492" y="411"/>
                  </a:lnTo>
                  <a:lnTo>
                    <a:pt x="546" y="383"/>
                  </a:lnTo>
                  <a:lnTo>
                    <a:pt x="588" y="421"/>
                  </a:lnTo>
                  <a:lnTo>
                    <a:pt x="567" y="494"/>
                  </a:lnTo>
                  <a:lnTo>
                    <a:pt x="559" y="540"/>
                  </a:lnTo>
                  <a:lnTo>
                    <a:pt x="492" y="506"/>
                  </a:lnTo>
                  <a:lnTo>
                    <a:pt x="477" y="569"/>
                  </a:lnTo>
                  <a:lnTo>
                    <a:pt x="448" y="588"/>
                  </a:lnTo>
                  <a:lnTo>
                    <a:pt x="461" y="644"/>
                  </a:lnTo>
                  <a:lnTo>
                    <a:pt x="488" y="642"/>
                  </a:lnTo>
                  <a:lnTo>
                    <a:pt x="467" y="771"/>
                  </a:lnTo>
                  <a:lnTo>
                    <a:pt x="436" y="781"/>
                  </a:lnTo>
                  <a:lnTo>
                    <a:pt x="425" y="740"/>
                  </a:lnTo>
                  <a:lnTo>
                    <a:pt x="396" y="738"/>
                  </a:lnTo>
                  <a:lnTo>
                    <a:pt x="404" y="700"/>
                  </a:lnTo>
                  <a:lnTo>
                    <a:pt x="390" y="629"/>
                  </a:lnTo>
                  <a:lnTo>
                    <a:pt x="369" y="600"/>
                  </a:lnTo>
                  <a:lnTo>
                    <a:pt x="338" y="644"/>
                  </a:lnTo>
                  <a:lnTo>
                    <a:pt x="340" y="667"/>
                  </a:lnTo>
                  <a:lnTo>
                    <a:pt x="304" y="704"/>
                  </a:lnTo>
                  <a:lnTo>
                    <a:pt x="232" y="658"/>
                  </a:lnTo>
                  <a:lnTo>
                    <a:pt x="229" y="740"/>
                  </a:lnTo>
                  <a:lnTo>
                    <a:pt x="298" y="744"/>
                  </a:lnTo>
                  <a:lnTo>
                    <a:pt x="373" y="867"/>
                  </a:lnTo>
                  <a:lnTo>
                    <a:pt x="282" y="875"/>
                  </a:lnTo>
                  <a:lnTo>
                    <a:pt x="242" y="896"/>
                  </a:lnTo>
                  <a:lnTo>
                    <a:pt x="229" y="996"/>
                  </a:lnTo>
                  <a:lnTo>
                    <a:pt x="190" y="1000"/>
                  </a:lnTo>
                  <a:lnTo>
                    <a:pt x="148" y="1054"/>
                  </a:lnTo>
                  <a:lnTo>
                    <a:pt x="69" y="1048"/>
                  </a:lnTo>
                  <a:lnTo>
                    <a:pt x="46" y="1021"/>
                  </a:lnTo>
                  <a:lnTo>
                    <a:pt x="0" y="1023"/>
                  </a:lnTo>
                  <a:lnTo>
                    <a:pt x="13" y="1058"/>
                  </a:lnTo>
                  <a:lnTo>
                    <a:pt x="17" y="1088"/>
                  </a:lnTo>
                  <a:lnTo>
                    <a:pt x="11" y="1098"/>
                  </a:lnTo>
                  <a:lnTo>
                    <a:pt x="23" y="1165"/>
                  </a:lnTo>
                  <a:lnTo>
                    <a:pt x="23" y="1198"/>
                  </a:lnTo>
                  <a:lnTo>
                    <a:pt x="34" y="1240"/>
                  </a:lnTo>
                  <a:lnTo>
                    <a:pt x="31" y="1277"/>
                  </a:lnTo>
                  <a:lnTo>
                    <a:pt x="67" y="1313"/>
                  </a:lnTo>
                  <a:lnTo>
                    <a:pt x="67" y="1346"/>
                  </a:lnTo>
                  <a:lnTo>
                    <a:pt x="77" y="1377"/>
                  </a:lnTo>
                  <a:lnTo>
                    <a:pt x="173" y="1336"/>
                  </a:lnTo>
                  <a:lnTo>
                    <a:pt x="204" y="1279"/>
                  </a:lnTo>
                  <a:lnTo>
                    <a:pt x="340" y="1379"/>
                  </a:lnTo>
                  <a:lnTo>
                    <a:pt x="423" y="1388"/>
                  </a:lnTo>
                  <a:lnTo>
                    <a:pt x="443" y="1350"/>
                  </a:lnTo>
                  <a:lnTo>
                    <a:pt x="446" y="1354"/>
                  </a:lnTo>
                  <a:lnTo>
                    <a:pt x="502" y="1392"/>
                  </a:lnTo>
                  <a:lnTo>
                    <a:pt x="546" y="1394"/>
                  </a:lnTo>
                  <a:lnTo>
                    <a:pt x="571" y="1369"/>
                  </a:lnTo>
                  <a:lnTo>
                    <a:pt x="602" y="1361"/>
                  </a:lnTo>
                  <a:lnTo>
                    <a:pt x="606" y="1279"/>
                  </a:lnTo>
                  <a:lnTo>
                    <a:pt x="631" y="1271"/>
                  </a:lnTo>
                  <a:lnTo>
                    <a:pt x="665" y="1233"/>
                  </a:lnTo>
                  <a:lnTo>
                    <a:pt x="686" y="1269"/>
                  </a:lnTo>
                  <a:lnTo>
                    <a:pt x="715" y="1294"/>
                  </a:lnTo>
                  <a:lnTo>
                    <a:pt x="725" y="1269"/>
                  </a:lnTo>
                  <a:lnTo>
                    <a:pt x="736" y="1202"/>
                  </a:lnTo>
                  <a:lnTo>
                    <a:pt x="777" y="1154"/>
                  </a:lnTo>
                  <a:lnTo>
                    <a:pt x="825" y="1190"/>
                  </a:lnTo>
                  <a:lnTo>
                    <a:pt x="846" y="1173"/>
                  </a:lnTo>
                  <a:lnTo>
                    <a:pt x="884" y="1177"/>
                  </a:lnTo>
                  <a:lnTo>
                    <a:pt x="890" y="1250"/>
                  </a:lnTo>
                  <a:lnTo>
                    <a:pt x="904" y="1273"/>
                  </a:lnTo>
                  <a:lnTo>
                    <a:pt x="927" y="1325"/>
                  </a:lnTo>
                  <a:lnTo>
                    <a:pt x="929" y="1371"/>
                  </a:lnTo>
                  <a:lnTo>
                    <a:pt x="904" y="1396"/>
                  </a:lnTo>
                  <a:lnTo>
                    <a:pt x="925" y="1431"/>
                  </a:lnTo>
                  <a:lnTo>
                    <a:pt x="969" y="1406"/>
                  </a:lnTo>
                  <a:lnTo>
                    <a:pt x="1015" y="1410"/>
                  </a:lnTo>
                  <a:lnTo>
                    <a:pt x="1025" y="1431"/>
                  </a:lnTo>
                  <a:lnTo>
                    <a:pt x="1029" y="1463"/>
                  </a:lnTo>
                  <a:lnTo>
                    <a:pt x="982" y="1498"/>
                  </a:lnTo>
                  <a:lnTo>
                    <a:pt x="977" y="1523"/>
                  </a:lnTo>
                  <a:lnTo>
                    <a:pt x="992" y="1561"/>
                  </a:lnTo>
                  <a:lnTo>
                    <a:pt x="965" y="1596"/>
                  </a:lnTo>
                  <a:lnTo>
                    <a:pt x="944" y="1621"/>
                  </a:lnTo>
                  <a:lnTo>
                    <a:pt x="907" y="1623"/>
                  </a:lnTo>
                  <a:lnTo>
                    <a:pt x="854" y="1696"/>
                  </a:lnTo>
                  <a:lnTo>
                    <a:pt x="823" y="1683"/>
                  </a:lnTo>
                  <a:lnTo>
                    <a:pt x="802" y="1633"/>
                  </a:lnTo>
                  <a:lnTo>
                    <a:pt x="725" y="1627"/>
                  </a:lnTo>
                  <a:lnTo>
                    <a:pt x="690" y="1675"/>
                  </a:lnTo>
                  <a:lnTo>
                    <a:pt x="663" y="1677"/>
                  </a:lnTo>
                  <a:lnTo>
                    <a:pt x="631" y="1650"/>
                  </a:lnTo>
                  <a:lnTo>
                    <a:pt x="592" y="1675"/>
                  </a:lnTo>
                  <a:lnTo>
                    <a:pt x="557" y="1592"/>
                  </a:lnTo>
                  <a:lnTo>
                    <a:pt x="540" y="1569"/>
                  </a:lnTo>
                  <a:lnTo>
                    <a:pt x="509" y="1590"/>
                  </a:lnTo>
                  <a:lnTo>
                    <a:pt x="471" y="1604"/>
                  </a:lnTo>
                  <a:lnTo>
                    <a:pt x="457" y="1558"/>
                  </a:lnTo>
                  <a:lnTo>
                    <a:pt x="482" y="1538"/>
                  </a:lnTo>
                  <a:lnTo>
                    <a:pt x="463" y="1477"/>
                  </a:lnTo>
                  <a:lnTo>
                    <a:pt x="384" y="1446"/>
                  </a:lnTo>
                  <a:lnTo>
                    <a:pt x="375" y="1513"/>
                  </a:lnTo>
                  <a:lnTo>
                    <a:pt x="348" y="1531"/>
                  </a:lnTo>
                  <a:lnTo>
                    <a:pt x="352" y="1581"/>
                  </a:lnTo>
                  <a:lnTo>
                    <a:pt x="400" y="1629"/>
                  </a:lnTo>
                  <a:lnTo>
                    <a:pt x="400" y="1638"/>
                  </a:lnTo>
                  <a:lnTo>
                    <a:pt x="329" y="1773"/>
                  </a:lnTo>
                  <a:lnTo>
                    <a:pt x="304" y="1808"/>
                  </a:lnTo>
                  <a:lnTo>
                    <a:pt x="254" y="1865"/>
                  </a:lnTo>
                  <a:lnTo>
                    <a:pt x="313" y="1908"/>
                  </a:lnTo>
                  <a:lnTo>
                    <a:pt x="383" y="1946"/>
                  </a:lnTo>
                  <a:lnTo>
                    <a:pt x="457" y="1951"/>
                  </a:lnTo>
                  <a:lnTo>
                    <a:pt x="475" y="1950"/>
                  </a:lnTo>
                  <a:lnTo>
                    <a:pt x="510" y="1998"/>
                  </a:lnTo>
                  <a:lnTo>
                    <a:pt x="477" y="1990"/>
                  </a:lnTo>
                  <a:lnTo>
                    <a:pt x="425" y="1992"/>
                  </a:lnTo>
                  <a:lnTo>
                    <a:pt x="411" y="2031"/>
                  </a:lnTo>
                  <a:lnTo>
                    <a:pt x="400" y="2062"/>
                  </a:lnTo>
                  <a:lnTo>
                    <a:pt x="363" y="2028"/>
                  </a:lnTo>
                  <a:lnTo>
                    <a:pt x="342" y="2032"/>
                  </a:lnTo>
                  <a:lnTo>
                    <a:pt x="297" y="2028"/>
                  </a:lnTo>
                  <a:lnTo>
                    <a:pt x="275" y="2017"/>
                  </a:lnTo>
                  <a:lnTo>
                    <a:pt x="246" y="2026"/>
                  </a:lnTo>
                  <a:lnTo>
                    <a:pt x="217" y="2062"/>
                  </a:lnTo>
                  <a:lnTo>
                    <a:pt x="239" y="2096"/>
                  </a:lnTo>
                  <a:lnTo>
                    <a:pt x="214" y="2157"/>
                  </a:lnTo>
                  <a:lnTo>
                    <a:pt x="210" y="2195"/>
                  </a:lnTo>
                  <a:lnTo>
                    <a:pt x="211" y="2228"/>
                  </a:lnTo>
                  <a:lnTo>
                    <a:pt x="261" y="2223"/>
                  </a:lnTo>
                  <a:lnTo>
                    <a:pt x="244" y="2265"/>
                  </a:lnTo>
                  <a:lnTo>
                    <a:pt x="267" y="2304"/>
                  </a:lnTo>
                  <a:lnTo>
                    <a:pt x="317" y="2265"/>
                  </a:lnTo>
                  <a:lnTo>
                    <a:pt x="357" y="2214"/>
                  </a:lnTo>
                  <a:lnTo>
                    <a:pt x="413" y="2214"/>
                  </a:lnTo>
                  <a:lnTo>
                    <a:pt x="435" y="2184"/>
                  </a:lnTo>
                  <a:lnTo>
                    <a:pt x="433" y="2236"/>
                  </a:lnTo>
                  <a:lnTo>
                    <a:pt x="455" y="2248"/>
                  </a:lnTo>
                  <a:lnTo>
                    <a:pt x="435" y="2278"/>
                  </a:lnTo>
                  <a:lnTo>
                    <a:pt x="369" y="2284"/>
                  </a:lnTo>
                  <a:lnTo>
                    <a:pt x="372" y="2320"/>
                  </a:lnTo>
                  <a:lnTo>
                    <a:pt x="372" y="2353"/>
                  </a:lnTo>
                  <a:lnTo>
                    <a:pt x="371" y="2404"/>
                  </a:lnTo>
                  <a:lnTo>
                    <a:pt x="338" y="2436"/>
                  </a:lnTo>
                  <a:lnTo>
                    <a:pt x="338" y="2464"/>
                  </a:lnTo>
                  <a:lnTo>
                    <a:pt x="424" y="2478"/>
                  </a:lnTo>
                  <a:lnTo>
                    <a:pt x="438" y="2500"/>
                  </a:lnTo>
                  <a:lnTo>
                    <a:pt x="416" y="2523"/>
                  </a:lnTo>
                  <a:lnTo>
                    <a:pt x="483" y="2543"/>
                  </a:lnTo>
                  <a:lnTo>
                    <a:pt x="500" y="2612"/>
                  </a:lnTo>
                  <a:lnTo>
                    <a:pt x="585" y="2662"/>
                  </a:lnTo>
                  <a:lnTo>
                    <a:pt x="603" y="2709"/>
                  </a:lnTo>
                  <a:lnTo>
                    <a:pt x="617" y="2709"/>
                  </a:lnTo>
                  <a:lnTo>
                    <a:pt x="744" y="2645"/>
                  </a:lnTo>
                  <a:lnTo>
                    <a:pt x="805" y="2665"/>
                  </a:lnTo>
                  <a:lnTo>
                    <a:pt x="886" y="2629"/>
                  </a:lnTo>
                  <a:lnTo>
                    <a:pt x="927" y="2576"/>
                  </a:lnTo>
                  <a:lnTo>
                    <a:pt x="961" y="2576"/>
                  </a:lnTo>
                  <a:lnTo>
                    <a:pt x="1049" y="2612"/>
                  </a:lnTo>
                  <a:lnTo>
                    <a:pt x="1089" y="2665"/>
                  </a:lnTo>
                  <a:lnTo>
                    <a:pt x="1142" y="2670"/>
                  </a:lnTo>
                  <a:lnTo>
                    <a:pt x="1202" y="2721"/>
                  </a:lnTo>
                  <a:lnTo>
                    <a:pt x="1219" y="2696"/>
                  </a:lnTo>
                  <a:lnTo>
                    <a:pt x="1252" y="2636"/>
                  </a:lnTo>
                  <a:lnTo>
                    <a:pt x="1325" y="2636"/>
                  </a:lnTo>
                  <a:lnTo>
                    <a:pt x="1372" y="2593"/>
                  </a:lnTo>
                  <a:lnTo>
                    <a:pt x="1353" y="2570"/>
                  </a:lnTo>
                  <a:lnTo>
                    <a:pt x="1357" y="2521"/>
                  </a:lnTo>
                  <a:lnTo>
                    <a:pt x="1416" y="2512"/>
                  </a:lnTo>
                  <a:lnTo>
                    <a:pt x="1463" y="2475"/>
                  </a:lnTo>
                  <a:lnTo>
                    <a:pt x="1463" y="2428"/>
                  </a:lnTo>
                  <a:lnTo>
                    <a:pt x="1550" y="2411"/>
                  </a:lnTo>
                  <a:lnTo>
                    <a:pt x="1598" y="2423"/>
                  </a:lnTo>
                  <a:lnTo>
                    <a:pt x="1629" y="2440"/>
                  </a:lnTo>
                  <a:lnTo>
                    <a:pt x="1640" y="2379"/>
                  </a:lnTo>
                  <a:lnTo>
                    <a:pt x="1667" y="2373"/>
                  </a:lnTo>
                  <a:lnTo>
                    <a:pt x="1694" y="2383"/>
                  </a:lnTo>
                  <a:lnTo>
                    <a:pt x="1692" y="2350"/>
                  </a:lnTo>
                  <a:lnTo>
                    <a:pt x="1736" y="2335"/>
                  </a:lnTo>
                  <a:lnTo>
                    <a:pt x="1732" y="2217"/>
                  </a:lnTo>
                  <a:lnTo>
                    <a:pt x="1823" y="2263"/>
                  </a:lnTo>
                  <a:lnTo>
                    <a:pt x="1896" y="2144"/>
                  </a:lnTo>
                  <a:lnTo>
                    <a:pt x="1917" y="2044"/>
                  </a:lnTo>
                  <a:lnTo>
                    <a:pt x="1936" y="1911"/>
                  </a:lnTo>
                  <a:lnTo>
                    <a:pt x="1932" y="1804"/>
                  </a:lnTo>
                  <a:lnTo>
                    <a:pt x="2000" y="1671"/>
                  </a:lnTo>
                  <a:lnTo>
                    <a:pt x="1984" y="1592"/>
                  </a:lnTo>
                  <a:lnTo>
                    <a:pt x="1925" y="1550"/>
                  </a:lnTo>
                  <a:lnTo>
                    <a:pt x="2017" y="1465"/>
                  </a:lnTo>
                  <a:lnTo>
                    <a:pt x="2071" y="145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21">
              <a:extLst>
                <a:ext uri="{FF2B5EF4-FFF2-40B4-BE49-F238E27FC236}">
                  <a16:creationId xmlns:a16="http://schemas.microsoft.com/office/drawing/2014/main" id="{82A5498B-14BF-4A45-828F-1F4C58553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6160" y="787924"/>
              <a:ext cx="1847851" cy="1607820"/>
            </a:xfrm>
            <a:custGeom>
              <a:avLst/>
              <a:gdLst>
                <a:gd name="T0" fmla="*/ 3494 w 3541"/>
                <a:gd name="T1" fmla="*/ 2694 h 3087"/>
                <a:gd name="T2" fmla="*/ 3419 w 3541"/>
                <a:gd name="T3" fmla="*/ 2527 h 3087"/>
                <a:gd name="T4" fmla="*/ 3362 w 3541"/>
                <a:gd name="T5" fmla="*/ 2392 h 3087"/>
                <a:gd name="T6" fmla="*/ 3210 w 3541"/>
                <a:gd name="T7" fmla="*/ 2217 h 3087"/>
                <a:gd name="T8" fmla="*/ 3148 w 3541"/>
                <a:gd name="T9" fmla="*/ 2050 h 3087"/>
                <a:gd name="T10" fmla="*/ 3019 w 3541"/>
                <a:gd name="T11" fmla="*/ 1894 h 3087"/>
                <a:gd name="T12" fmla="*/ 2860 w 3541"/>
                <a:gd name="T13" fmla="*/ 1673 h 3087"/>
                <a:gd name="T14" fmla="*/ 2683 w 3541"/>
                <a:gd name="T15" fmla="*/ 1435 h 3087"/>
                <a:gd name="T16" fmla="*/ 2581 w 3541"/>
                <a:gd name="T17" fmla="*/ 1269 h 3087"/>
                <a:gd name="T18" fmla="*/ 2519 w 3541"/>
                <a:gd name="T19" fmla="*/ 1142 h 3087"/>
                <a:gd name="T20" fmla="*/ 2423 w 3541"/>
                <a:gd name="T21" fmla="*/ 1033 h 3087"/>
                <a:gd name="T22" fmla="*/ 2325 w 3541"/>
                <a:gd name="T23" fmla="*/ 833 h 3087"/>
                <a:gd name="T24" fmla="*/ 2289 w 3541"/>
                <a:gd name="T25" fmla="*/ 742 h 3087"/>
                <a:gd name="T26" fmla="*/ 2079 w 3541"/>
                <a:gd name="T27" fmla="*/ 344 h 3087"/>
                <a:gd name="T28" fmla="*/ 1996 w 3541"/>
                <a:gd name="T29" fmla="*/ 104 h 3087"/>
                <a:gd name="T30" fmla="*/ 1844 w 3541"/>
                <a:gd name="T31" fmla="*/ 204 h 3087"/>
                <a:gd name="T32" fmla="*/ 1706 w 3541"/>
                <a:gd name="T33" fmla="*/ 456 h 3087"/>
                <a:gd name="T34" fmla="*/ 1390 w 3541"/>
                <a:gd name="T35" fmla="*/ 581 h 3087"/>
                <a:gd name="T36" fmla="*/ 1187 w 3541"/>
                <a:gd name="T37" fmla="*/ 538 h 3087"/>
                <a:gd name="T38" fmla="*/ 1075 w 3541"/>
                <a:gd name="T39" fmla="*/ 571 h 3087"/>
                <a:gd name="T40" fmla="*/ 964 w 3541"/>
                <a:gd name="T41" fmla="*/ 550 h 3087"/>
                <a:gd name="T42" fmla="*/ 791 w 3541"/>
                <a:gd name="T43" fmla="*/ 560 h 3087"/>
                <a:gd name="T44" fmla="*/ 629 w 3541"/>
                <a:gd name="T45" fmla="*/ 623 h 3087"/>
                <a:gd name="T46" fmla="*/ 523 w 3541"/>
                <a:gd name="T47" fmla="*/ 592 h 3087"/>
                <a:gd name="T48" fmla="*/ 381 w 3541"/>
                <a:gd name="T49" fmla="*/ 579 h 3087"/>
                <a:gd name="T50" fmla="*/ 287 w 3541"/>
                <a:gd name="T51" fmla="*/ 567 h 3087"/>
                <a:gd name="T52" fmla="*/ 137 w 3541"/>
                <a:gd name="T53" fmla="*/ 598 h 3087"/>
                <a:gd name="T54" fmla="*/ 48 w 3541"/>
                <a:gd name="T55" fmla="*/ 569 h 3087"/>
                <a:gd name="T56" fmla="*/ 0 w 3541"/>
                <a:gd name="T57" fmla="*/ 738 h 3087"/>
                <a:gd name="T58" fmla="*/ 94 w 3541"/>
                <a:gd name="T59" fmla="*/ 810 h 3087"/>
                <a:gd name="T60" fmla="*/ 169 w 3541"/>
                <a:gd name="T61" fmla="*/ 942 h 3087"/>
                <a:gd name="T62" fmla="*/ 269 w 3541"/>
                <a:gd name="T63" fmla="*/ 985 h 3087"/>
                <a:gd name="T64" fmla="*/ 364 w 3541"/>
                <a:gd name="T65" fmla="*/ 1023 h 3087"/>
                <a:gd name="T66" fmla="*/ 494 w 3541"/>
                <a:gd name="T67" fmla="*/ 994 h 3087"/>
                <a:gd name="T68" fmla="*/ 546 w 3541"/>
                <a:gd name="T69" fmla="*/ 1192 h 3087"/>
                <a:gd name="T70" fmla="*/ 658 w 3541"/>
                <a:gd name="T71" fmla="*/ 1298 h 3087"/>
                <a:gd name="T72" fmla="*/ 789 w 3541"/>
                <a:gd name="T73" fmla="*/ 1383 h 3087"/>
                <a:gd name="T74" fmla="*/ 658 w 3541"/>
                <a:gd name="T75" fmla="*/ 1533 h 3087"/>
                <a:gd name="T76" fmla="*/ 677 w 3541"/>
                <a:gd name="T77" fmla="*/ 1683 h 3087"/>
                <a:gd name="T78" fmla="*/ 698 w 3541"/>
                <a:gd name="T79" fmla="*/ 1765 h 3087"/>
                <a:gd name="T80" fmla="*/ 698 w 3541"/>
                <a:gd name="T81" fmla="*/ 1954 h 3087"/>
                <a:gd name="T82" fmla="*/ 1035 w 3541"/>
                <a:gd name="T83" fmla="*/ 2021 h 3087"/>
                <a:gd name="T84" fmla="*/ 1104 w 3541"/>
                <a:gd name="T85" fmla="*/ 2117 h 3087"/>
                <a:gd name="T86" fmla="*/ 1087 w 3541"/>
                <a:gd name="T87" fmla="*/ 2323 h 3087"/>
                <a:gd name="T88" fmla="*/ 1003 w 3541"/>
                <a:gd name="T89" fmla="*/ 2713 h 3087"/>
                <a:gd name="T90" fmla="*/ 1184 w 3541"/>
                <a:gd name="T91" fmla="*/ 2863 h 3087"/>
                <a:gd name="T92" fmla="*/ 1294 w 3541"/>
                <a:gd name="T93" fmla="*/ 2806 h 3087"/>
                <a:gd name="T94" fmla="*/ 1415 w 3541"/>
                <a:gd name="T95" fmla="*/ 2694 h 3087"/>
                <a:gd name="T96" fmla="*/ 1556 w 3541"/>
                <a:gd name="T97" fmla="*/ 2775 h 3087"/>
                <a:gd name="T98" fmla="*/ 1709 w 3541"/>
                <a:gd name="T99" fmla="*/ 2694 h 3087"/>
                <a:gd name="T100" fmla="*/ 1816 w 3541"/>
                <a:gd name="T101" fmla="*/ 2756 h 3087"/>
                <a:gd name="T102" fmla="*/ 1921 w 3541"/>
                <a:gd name="T103" fmla="*/ 2763 h 3087"/>
                <a:gd name="T104" fmla="*/ 1935 w 3541"/>
                <a:gd name="T105" fmla="*/ 2867 h 3087"/>
                <a:gd name="T106" fmla="*/ 2135 w 3541"/>
                <a:gd name="T107" fmla="*/ 2942 h 3087"/>
                <a:gd name="T108" fmla="*/ 2375 w 3541"/>
                <a:gd name="T109" fmla="*/ 2979 h 3087"/>
                <a:gd name="T110" fmla="*/ 2589 w 3541"/>
                <a:gd name="T111" fmla="*/ 3087 h 3087"/>
                <a:gd name="T112" fmla="*/ 2633 w 3541"/>
                <a:gd name="T113" fmla="*/ 2977 h 3087"/>
                <a:gd name="T114" fmla="*/ 2829 w 3541"/>
                <a:gd name="T115" fmla="*/ 3033 h 3087"/>
                <a:gd name="T116" fmla="*/ 2950 w 3541"/>
                <a:gd name="T117" fmla="*/ 2973 h 3087"/>
                <a:gd name="T118" fmla="*/ 3077 w 3541"/>
                <a:gd name="T119" fmla="*/ 2971 h 3087"/>
                <a:gd name="T120" fmla="*/ 3271 w 3541"/>
                <a:gd name="T121" fmla="*/ 3046 h 3087"/>
                <a:gd name="T122" fmla="*/ 3406 w 3541"/>
                <a:gd name="T123" fmla="*/ 2904 h 3087"/>
                <a:gd name="T124" fmla="*/ 3541 w 3541"/>
                <a:gd name="T125" fmla="*/ 2848 h 30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41" h="3087">
                  <a:moveTo>
                    <a:pt x="3500" y="2740"/>
                  </a:moveTo>
                  <a:lnTo>
                    <a:pt x="3504" y="2719"/>
                  </a:lnTo>
                  <a:lnTo>
                    <a:pt x="3494" y="2694"/>
                  </a:lnTo>
                  <a:lnTo>
                    <a:pt x="3529" y="2673"/>
                  </a:lnTo>
                  <a:lnTo>
                    <a:pt x="3471" y="2579"/>
                  </a:lnTo>
                  <a:lnTo>
                    <a:pt x="3419" y="2527"/>
                  </a:lnTo>
                  <a:lnTo>
                    <a:pt x="3379" y="2510"/>
                  </a:lnTo>
                  <a:lnTo>
                    <a:pt x="3348" y="2419"/>
                  </a:lnTo>
                  <a:lnTo>
                    <a:pt x="3362" y="2392"/>
                  </a:lnTo>
                  <a:lnTo>
                    <a:pt x="3260" y="2323"/>
                  </a:lnTo>
                  <a:lnTo>
                    <a:pt x="3254" y="2254"/>
                  </a:lnTo>
                  <a:lnTo>
                    <a:pt x="3210" y="2217"/>
                  </a:lnTo>
                  <a:lnTo>
                    <a:pt x="3177" y="2158"/>
                  </a:lnTo>
                  <a:lnTo>
                    <a:pt x="3121" y="2081"/>
                  </a:lnTo>
                  <a:lnTo>
                    <a:pt x="3148" y="2050"/>
                  </a:lnTo>
                  <a:lnTo>
                    <a:pt x="3129" y="2008"/>
                  </a:lnTo>
                  <a:lnTo>
                    <a:pt x="3046" y="1946"/>
                  </a:lnTo>
                  <a:lnTo>
                    <a:pt x="3019" y="1894"/>
                  </a:lnTo>
                  <a:cubicBezTo>
                    <a:pt x="3019" y="1894"/>
                    <a:pt x="3035" y="1835"/>
                    <a:pt x="3037" y="1827"/>
                  </a:cubicBezTo>
                  <a:cubicBezTo>
                    <a:pt x="3039" y="1819"/>
                    <a:pt x="2881" y="1673"/>
                    <a:pt x="2881" y="1673"/>
                  </a:cubicBezTo>
                  <a:lnTo>
                    <a:pt x="2860" y="1673"/>
                  </a:lnTo>
                  <a:lnTo>
                    <a:pt x="2864" y="1635"/>
                  </a:lnTo>
                  <a:lnTo>
                    <a:pt x="2750" y="1513"/>
                  </a:lnTo>
                  <a:lnTo>
                    <a:pt x="2683" y="1435"/>
                  </a:lnTo>
                  <a:lnTo>
                    <a:pt x="2677" y="1381"/>
                  </a:lnTo>
                  <a:lnTo>
                    <a:pt x="2650" y="1369"/>
                  </a:lnTo>
                  <a:lnTo>
                    <a:pt x="2581" y="1269"/>
                  </a:lnTo>
                  <a:lnTo>
                    <a:pt x="2564" y="1231"/>
                  </a:lnTo>
                  <a:lnTo>
                    <a:pt x="2523" y="1188"/>
                  </a:lnTo>
                  <a:lnTo>
                    <a:pt x="2519" y="1142"/>
                  </a:lnTo>
                  <a:lnTo>
                    <a:pt x="2491" y="1138"/>
                  </a:lnTo>
                  <a:lnTo>
                    <a:pt x="2427" y="1069"/>
                  </a:lnTo>
                  <a:lnTo>
                    <a:pt x="2423" y="1033"/>
                  </a:lnTo>
                  <a:lnTo>
                    <a:pt x="2333" y="927"/>
                  </a:lnTo>
                  <a:lnTo>
                    <a:pt x="2327" y="879"/>
                  </a:lnTo>
                  <a:lnTo>
                    <a:pt x="2325" y="833"/>
                  </a:lnTo>
                  <a:lnTo>
                    <a:pt x="2302" y="800"/>
                  </a:lnTo>
                  <a:lnTo>
                    <a:pt x="2314" y="788"/>
                  </a:lnTo>
                  <a:lnTo>
                    <a:pt x="2289" y="742"/>
                  </a:lnTo>
                  <a:lnTo>
                    <a:pt x="2185" y="523"/>
                  </a:lnTo>
                  <a:lnTo>
                    <a:pt x="2169" y="469"/>
                  </a:lnTo>
                  <a:lnTo>
                    <a:pt x="2079" y="344"/>
                  </a:lnTo>
                  <a:lnTo>
                    <a:pt x="2096" y="321"/>
                  </a:lnTo>
                  <a:lnTo>
                    <a:pt x="1996" y="144"/>
                  </a:lnTo>
                  <a:lnTo>
                    <a:pt x="1996" y="104"/>
                  </a:lnTo>
                  <a:lnTo>
                    <a:pt x="1914" y="0"/>
                  </a:lnTo>
                  <a:lnTo>
                    <a:pt x="1848" y="27"/>
                  </a:lnTo>
                  <a:lnTo>
                    <a:pt x="1844" y="204"/>
                  </a:lnTo>
                  <a:lnTo>
                    <a:pt x="1829" y="302"/>
                  </a:lnTo>
                  <a:lnTo>
                    <a:pt x="1706" y="457"/>
                  </a:lnTo>
                  <a:lnTo>
                    <a:pt x="1706" y="456"/>
                  </a:lnTo>
                  <a:lnTo>
                    <a:pt x="1556" y="550"/>
                  </a:lnTo>
                  <a:lnTo>
                    <a:pt x="1469" y="600"/>
                  </a:lnTo>
                  <a:lnTo>
                    <a:pt x="1390" y="581"/>
                  </a:lnTo>
                  <a:lnTo>
                    <a:pt x="1328" y="569"/>
                  </a:lnTo>
                  <a:lnTo>
                    <a:pt x="1287" y="550"/>
                  </a:lnTo>
                  <a:lnTo>
                    <a:pt x="1187" y="538"/>
                  </a:lnTo>
                  <a:lnTo>
                    <a:pt x="1147" y="566"/>
                  </a:lnTo>
                  <a:lnTo>
                    <a:pt x="1104" y="585"/>
                  </a:lnTo>
                  <a:lnTo>
                    <a:pt x="1075" y="571"/>
                  </a:lnTo>
                  <a:lnTo>
                    <a:pt x="1037" y="527"/>
                  </a:lnTo>
                  <a:lnTo>
                    <a:pt x="1014" y="517"/>
                  </a:lnTo>
                  <a:lnTo>
                    <a:pt x="964" y="550"/>
                  </a:lnTo>
                  <a:lnTo>
                    <a:pt x="919" y="538"/>
                  </a:lnTo>
                  <a:lnTo>
                    <a:pt x="898" y="567"/>
                  </a:lnTo>
                  <a:lnTo>
                    <a:pt x="791" y="560"/>
                  </a:lnTo>
                  <a:lnTo>
                    <a:pt x="764" y="558"/>
                  </a:lnTo>
                  <a:lnTo>
                    <a:pt x="716" y="558"/>
                  </a:lnTo>
                  <a:lnTo>
                    <a:pt x="629" y="623"/>
                  </a:lnTo>
                  <a:lnTo>
                    <a:pt x="581" y="619"/>
                  </a:lnTo>
                  <a:lnTo>
                    <a:pt x="560" y="592"/>
                  </a:lnTo>
                  <a:lnTo>
                    <a:pt x="523" y="592"/>
                  </a:lnTo>
                  <a:lnTo>
                    <a:pt x="483" y="563"/>
                  </a:lnTo>
                  <a:lnTo>
                    <a:pt x="402" y="554"/>
                  </a:lnTo>
                  <a:lnTo>
                    <a:pt x="381" y="579"/>
                  </a:lnTo>
                  <a:lnTo>
                    <a:pt x="329" y="575"/>
                  </a:lnTo>
                  <a:lnTo>
                    <a:pt x="304" y="604"/>
                  </a:lnTo>
                  <a:lnTo>
                    <a:pt x="287" y="567"/>
                  </a:lnTo>
                  <a:lnTo>
                    <a:pt x="233" y="567"/>
                  </a:lnTo>
                  <a:lnTo>
                    <a:pt x="214" y="556"/>
                  </a:lnTo>
                  <a:lnTo>
                    <a:pt x="137" y="598"/>
                  </a:lnTo>
                  <a:lnTo>
                    <a:pt x="104" y="588"/>
                  </a:lnTo>
                  <a:lnTo>
                    <a:pt x="83" y="565"/>
                  </a:lnTo>
                  <a:lnTo>
                    <a:pt x="48" y="569"/>
                  </a:lnTo>
                  <a:lnTo>
                    <a:pt x="27" y="627"/>
                  </a:lnTo>
                  <a:lnTo>
                    <a:pt x="0" y="658"/>
                  </a:lnTo>
                  <a:lnTo>
                    <a:pt x="0" y="738"/>
                  </a:lnTo>
                  <a:lnTo>
                    <a:pt x="23" y="767"/>
                  </a:lnTo>
                  <a:lnTo>
                    <a:pt x="66" y="744"/>
                  </a:lnTo>
                  <a:lnTo>
                    <a:pt x="94" y="810"/>
                  </a:lnTo>
                  <a:lnTo>
                    <a:pt x="121" y="854"/>
                  </a:lnTo>
                  <a:lnTo>
                    <a:pt x="116" y="894"/>
                  </a:lnTo>
                  <a:lnTo>
                    <a:pt x="169" y="942"/>
                  </a:lnTo>
                  <a:lnTo>
                    <a:pt x="260" y="863"/>
                  </a:lnTo>
                  <a:lnTo>
                    <a:pt x="287" y="879"/>
                  </a:lnTo>
                  <a:lnTo>
                    <a:pt x="269" y="985"/>
                  </a:lnTo>
                  <a:lnTo>
                    <a:pt x="321" y="998"/>
                  </a:lnTo>
                  <a:lnTo>
                    <a:pt x="346" y="1042"/>
                  </a:lnTo>
                  <a:lnTo>
                    <a:pt x="364" y="1023"/>
                  </a:lnTo>
                  <a:lnTo>
                    <a:pt x="410" y="990"/>
                  </a:lnTo>
                  <a:lnTo>
                    <a:pt x="479" y="1015"/>
                  </a:lnTo>
                  <a:lnTo>
                    <a:pt x="494" y="994"/>
                  </a:lnTo>
                  <a:lnTo>
                    <a:pt x="516" y="1015"/>
                  </a:lnTo>
                  <a:lnTo>
                    <a:pt x="535" y="1135"/>
                  </a:lnTo>
                  <a:lnTo>
                    <a:pt x="546" y="1192"/>
                  </a:lnTo>
                  <a:lnTo>
                    <a:pt x="554" y="1210"/>
                  </a:lnTo>
                  <a:lnTo>
                    <a:pt x="662" y="1219"/>
                  </a:lnTo>
                  <a:lnTo>
                    <a:pt x="658" y="1298"/>
                  </a:lnTo>
                  <a:lnTo>
                    <a:pt x="758" y="1302"/>
                  </a:lnTo>
                  <a:lnTo>
                    <a:pt x="762" y="1348"/>
                  </a:lnTo>
                  <a:lnTo>
                    <a:pt x="789" y="1383"/>
                  </a:lnTo>
                  <a:lnTo>
                    <a:pt x="777" y="1454"/>
                  </a:lnTo>
                  <a:lnTo>
                    <a:pt x="741" y="1454"/>
                  </a:lnTo>
                  <a:lnTo>
                    <a:pt x="658" y="1533"/>
                  </a:lnTo>
                  <a:lnTo>
                    <a:pt x="669" y="1592"/>
                  </a:lnTo>
                  <a:lnTo>
                    <a:pt x="646" y="1627"/>
                  </a:lnTo>
                  <a:lnTo>
                    <a:pt x="677" y="1683"/>
                  </a:lnTo>
                  <a:lnTo>
                    <a:pt x="641" y="1725"/>
                  </a:lnTo>
                  <a:lnTo>
                    <a:pt x="637" y="1773"/>
                  </a:lnTo>
                  <a:lnTo>
                    <a:pt x="698" y="1765"/>
                  </a:lnTo>
                  <a:lnTo>
                    <a:pt x="691" y="1885"/>
                  </a:lnTo>
                  <a:lnTo>
                    <a:pt x="662" y="1900"/>
                  </a:lnTo>
                  <a:lnTo>
                    <a:pt x="698" y="1954"/>
                  </a:lnTo>
                  <a:lnTo>
                    <a:pt x="775" y="1917"/>
                  </a:lnTo>
                  <a:lnTo>
                    <a:pt x="929" y="2019"/>
                  </a:lnTo>
                  <a:lnTo>
                    <a:pt x="1035" y="2021"/>
                  </a:lnTo>
                  <a:lnTo>
                    <a:pt x="1079" y="2040"/>
                  </a:lnTo>
                  <a:lnTo>
                    <a:pt x="1158" y="2102"/>
                  </a:lnTo>
                  <a:lnTo>
                    <a:pt x="1104" y="2117"/>
                  </a:lnTo>
                  <a:lnTo>
                    <a:pt x="1012" y="2202"/>
                  </a:lnTo>
                  <a:lnTo>
                    <a:pt x="1071" y="2244"/>
                  </a:lnTo>
                  <a:lnTo>
                    <a:pt x="1087" y="2323"/>
                  </a:lnTo>
                  <a:lnTo>
                    <a:pt x="1019" y="2456"/>
                  </a:lnTo>
                  <a:lnTo>
                    <a:pt x="1023" y="2563"/>
                  </a:lnTo>
                  <a:lnTo>
                    <a:pt x="1003" y="2713"/>
                  </a:lnTo>
                  <a:lnTo>
                    <a:pt x="983" y="2796"/>
                  </a:lnTo>
                  <a:lnTo>
                    <a:pt x="1087" y="2897"/>
                  </a:lnTo>
                  <a:lnTo>
                    <a:pt x="1184" y="2863"/>
                  </a:lnTo>
                  <a:lnTo>
                    <a:pt x="1247" y="2875"/>
                  </a:lnTo>
                  <a:lnTo>
                    <a:pt x="1290" y="2844"/>
                  </a:lnTo>
                  <a:lnTo>
                    <a:pt x="1294" y="2806"/>
                  </a:lnTo>
                  <a:lnTo>
                    <a:pt x="1284" y="2728"/>
                  </a:lnTo>
                  <a:lnTo>
                    <a:pt x="1350" y="2681"/>
                  </a:lnTo>
                  <a:lnTo>
                    <a:pt x="1415" y="2694"/>
                  </a:lnTo>
                  <a:lnTo>
                    <a:pt x="1447" y="2763"/>
                  </a:lnTo>
                  <a:lnTo>
                    <a:pt x="1447" y="2797"/>
                  </a:lnTo>
                  <a:lnTo>
                    <a:pt x="1556" y="2775"/>
                  </a:lnTo>
                  <a:lnTo>
                    <a:pt x="1597" y="2709"/>
                  </a:lnTo>
                  <a:lnTo>
                    <a:pt x="1656" y="2747"/>
                  </a:lnTo>
                  <a:lnTo>
                    <a:pt x="1709" y="2694"/>
                  </a:lnTo>
                  <a:lnTo>
                    <a:pt x="1728" y="2684"/>
                  </a:lnTo>
                  <a:lnTo>
                    <a:pt x="1781" y="2717"/>
                  </a:lnTo>
                  <a:lnTo>
                    <a:pt x="1816" y="2756"/>
                  </a:lnTo>
                  <a:lnTo>
                    <a:pt x="1894" y="2727"/>
                  </a:lnTo>
                  <a:lnTo>
                    <a:pt x="1916" y="2733"/>
                  </a:lnTo>
                  <a:lnTo>
                    <a:pt x="1921" y="2763"/>
                  </a:lnTo>
                  <a:lnTo>
                    <a:pt x="1825" y="2842"/>
                  </a:lnTo>
                  <a:lnTo>
                    <a:pt x="1858" y="2898"/>
                  </a:lnTo>
                  <a:lnTo>
                    <a:pt x="1935" y="2867"/>
                  </a:lnTo>
                  <a:lnTo>
                    <a:pt x="2006" y="2867"/>
                  </a:lnTo>
                  <a:lnTo>
                    <a:pt x="2058" y="2944"/>
                  </a:lnTo>
                  <a:lnTo>
                    <a:pt x="2135" y="2942"/>
                  </a:lnTo>
                  <a:lnTo>
                    <a:pt x="2198" y="2929"/>
                  </a:lnTo>
                  <a:lnTo>
                    <a:pt x="2298" y="2990"/>
                  </a:lnTo>
                  <a:lnTo>
                    <a:pt x="2375" y="2979"/>
                  </a:lnTo>
                  <a:lnTo>
                    <a:pt x="2437" y="3029"/>
                  </a:lnTo>
                  <a:lnTo>
                    <a:pt x="2529" y="3071"/>
                  </a:lnTo>
                  <a:lnTo>
                    <a:pt x="2589" y="3087"/>
                  </a:lnTo>
                  <a:lnTo>
                    <a:pt x="2577" y="3046"/>
                  </a:lnTo>
                  <a:lnTo>
                    <a:pt x="2602" y="3017"/>
                  </a:lnTo>
                  <a:lnTo>
                    <a:pt x="2633" y="2977"/>
                  </a:lnTo>
                  <a:lnTo>
                    <a:pt x="2719" y="3027"/>
                  </a:lnTo>
                  <a:lnTo>
                    <a:pt x="2769" y="3042"/>
                  </a:lnTo>
                  <a:lnTo>
                    <a:pt x="2829" y="3033"/>
                  </a:lnTo>
                  <a:lnTo>
                    <a:pt x="2858" y="2954"/>
                  </a:lnTo>
                  <a:lnTo>
                    <a:pt x="2912" y="2985"/>
                  </a:lnTo>
                  <a:lnTo>
                    <a:pt x="2950" y="2973"/>
                  </a:lnTo>
                  <a:lnTo>
                    <a:pt x="3021" y="2992"/>
                  </a:lnTo>
                  <a:lnTo>
                    <a:pt x="3069" y="3000"/>
                  </a:lnTo>
                  <a:lnTo>
                    <a:pt x="3077" y="2971"/>
                  </a:lnTo>
                  <a:lnTo>
                    <a:pt x="3112" y="2942"/>
                  </a:lnTo>
                  <a:lnTo>
                    <a:pt x="3158" y="2952"/>
                  </a:lnTo>
                  <a:lnTo>
                    <a:pt x="3271" y="3046"/>
                  </a:lnTo>
                  <a:lnTo>
                    <a:pt x="3337" y="3042"/>
                  </a:lnTo>
                  <a:lnTo>
                    <a:pt x="3333" y="2975"/>
                  </a:lnTo>
                  <a:lnTo>
                    <a:pt x="3406" y="2904"/>
                  </a:lnTo>
                  <a:lnTo>
                    <a:pt x="3452" y="2900"/>
                  </a:lnTo>
                  <a:lnTo>
                    <a:pt x="3498" y="2848"/>
                  </a:lnTo>
                  <a:lnTo>
                    <a:pt x="3541" y="2848"/>
                  </a:lnTo>
                  <a:lnTo>
                    <a:pt x="3500" y="274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5" name="Freeform 22">
              <a:extLst>
                <a:ext uri="{FF2B5EF4-FFF2-40B4-BE49-F238E27FC236}">
                  <a16:creationId xmlns:a16="http://schemas.microsoft.com/office/drawing/2014/main" id="{C04ECF79-7CF2-4D10-AAB0-50998453D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670" y="2183654"/>
              <a:ext cx="1127760" cy="1262380"/>
            </a:xfrm>
            <a:custGeom>
              <a:avLst/>
              <a:gdLst>
                <a:gd name="T0" fmla="*/ 1873 w 2162"/>
                <a:gd name="T1" fmla="*/ 258 h 2423"/>
                <a:gd name="T2" fmla="*/ 1583 w 2162"/>
                <a:gd name="T3" fmla="*/ 217 h 2423"/>
                <a:gd name="T4" fmla="*/ 1614 w 2162"/>
                <a:gd name="T5" fmla="*/ 47 h 2423"/>
                <a:gd name="T6" fmla="*/ 1434 w 2162"/>
                <a:gd name="T7" fmla="*/ 13 h 2423"/>
                <a:gd name="T8" fmla="*/ 1172 w 2162"/>
                <a:gd name="T9" fmla="*/ 116 h 2423"/>
                <a:gd name="T10" fmla="*/ 1009 w 2162"/>
                <a:gd name="T11" fmla="*/ 47 h 2423"/>
                <a:gd name="T12" fmla="*/ 972 w 2162"/>
                <a:gd name="T13" fmla="*/ 194 h 2423"/>
                <a:gd name="T14" fmla="*/ 639 w 2162"/>
                <a:gd name="T15" fmla="*/ 225 h 2423"/>
                <a:gd name="T16" fmla="*/ 504 w 2162"/>
                <a:gd name="T17" fmla="*/ 321 h 2423"/>
                <a:gd name="T18" fmla="*/ 440 w 2162"/>
                <a:gd name="T19" fmla="*/ 405 h 2423"/>
                <a:gd name="T20" fmla="*/ 275 w 2162"/>
                <a:gd name="T21" fmla="*/ 446 h 2423"/>
                <a:gd name="T22" fmla="*/ 184 w 2162"/>
                <a:gd name="T23" fmla="*/ 564 h 2423"/>
                <a:gd name="T24" fmla="*/ 46 w 2162"/>
                <a:gd name="T25" fmla="*/ 717 h 2423"/>
                <a:gd name="T26" fmla="*/ 158 w 2162"/>
                <a:gd name="T27" fmla="*/ 863 h 2423"/>
                <a:gd name="T28" fmla="*/ 218 w 2162"/>
                <a:gd name="T29" fmla="*/ 978 h 2423"/>
                <a:gd name="T30" fmla="*/ 112 w 2162"/>
                <a:gd name="T31" fmla="*/ 969 h 2423"/>
                <a:gd name="T32" fmla="*/ 42 w 2162"/>
                <a:gd name="T33" fmla="*/ 1074 h 2423"/>
                <a:gd name="T34" fmla="*/ 34 w 2162"/>
                <a:gd name="T35" fmla="*/ 1164 h 2423"/>
                <a:gd name="T36" fmla="*/ 40 w 2162"/>
                <a:gd name="T37" fmla="*/ 1311 h 2423"/>
                <a:gd name="T38" fmla="*/ 142 w 2162"/>
                <a:gd name="T39" fmla="*/ 1457 h 2423"/>
                <a:gd name="T40" fmla="*/ 194 w 2162"/>
                <a:gd name="T41" fmla="*/ 1492 h 2423"/>
                <a:gd name="T42" fmla="*/ 301 w 2162"/>
                <a:gd name="T43" fmla="*/ 1532 h 2423"/>
                <a:gd name="T44" fmla="*/ 337 w 2162"/>
                <a:gd name="T45" fmla="*/ 1607 h 2423"/>
                <a:gd name="T46" fmla="*/ 427 w 2162"/>
                <a:gd name="T47" fmla="*/ 1657 h 2423"/>
                <a:gd name="T48" fmla="*/ 387 w 2162"/>
                <a:gd name="T49" fmla="*/ 1761 h 2423"/>
                <a:gd name="T50" fmla="*/ 337 w 2162"/>
                <a:gd name="T51" fmla="*/ 1932 h 2423"/>
                <a:gd name="T52" fmla="*/ 431 w 2162"/>
                <a:gd name="T53" fmla="*/ 2009 h 2423"/>
                <a:gd name="T54" fmla="*/ 514 w 2162"/>
                <a:gd name="T55" fmla="*/ 2142 h 2423"/>
                <a:gd name="T56" fmla="*/ 610 w 2162"/>
                <a:gd name="T57" fmla="*/ 2352 h 2423"/>
                <a:gd name="T58" fmla="*/ 758 w 2162"/>
                <a:gd name="T59" fmla="*/ 2394 h 2423"/>
                <a:gd name="T60" fmla="*/ 948 w 2162"/>
                <a:gd name="T61" fmla="*/ 2404 h 2423"/>
                <a:gd name="T62" fmla="*/ 1104 w 2162"/>
                <a:gd name="T63" fmla="*/ 2202 h 2423"/>
                <a:gd name="T64" fmla="*/ 1150 w 2162"/>
                <a:gd name="T65" fmla="*/ 2052 h 2423"/>
                <a:gd name="T66" fmla="*/ 1214 w 2162"/>
                <a:gd name="T67" fmla="*/ 1944 h 2423"/>
                <a:gd name="T68" fmla="*/ 1033 w 2162"/>
                <a:gd name="T69" fmla="*/ 1913 h 2423"/>
                <a:gd name="T70" fmla="*/ 887 w 2162"/>
                <a:gd name="T71" fmla="*/ 1840 h 2423"/>
                <a:gd name="T72" fmla="*/ 950 w 2162"/>
                <a:gd name="T73" fmla="*/ 1632 h 2423"/>
                <a:gd name="T74" fmla="*/ 989 w 2162"/>
                <a:gd name="T75" fmla="*/ 1432 h 2423"/>
                <a:gd name="T76" fmla="*/ 823 w 2162"/>
                <a:gd name="T77" fmla="*/ 1298 h 2423"/>
                <a:gd name="T78" fmla="*/ 939 w 2162"/>
                <a:gd name="T79" fmla="*/ 1172 h 2423"/>
                <a:gd name="T80" fmla="*/ 1008 w 2162"/>
                <a:gd name="T81" fmla="*/ 1139 h 2423"/>
                <a:gd name="T82" fmla="*/ 1076 w 2162"/>
                <a:gd name="T83" fmla="*/ 1007 h 2423"/>
                <a:gd name="T84" fmla="*/ 1256 w 2162"/>
                <a:gd name="T85" fmla="*/ 1047 h 2423"/>
                <a:gd name="T86" fmla="*/ 1222 w 2162"/>
                <a:gd name="T87" fmla="*/ 844 h 2423"/>
                <a:gd name="T88" fmla="*/ 1350 w 2162"/>
                <a:gd name="T89" fmla="*/ 803 h 2423"/>
                <a:gd name="T90" fmla="*/ 1514 w 2162"/>
                <a:gd name="T91" fmla="*/ 724 h 2423"/>
                <a:gd name="T92" fmla="*/ 1681 w 2162"/>
                <a:gd name="T93" fmla="*/ 847 h 2423"/>
                <a:gd name="T94" fmla="*/ 1848 w 2162"/>
                <a:gd name="T95" fmla="*/ 763 h 2423"/>
                <a:gd name="T96" fmla="*/ 1961 w 2162"/>
                <a:gd name="T97" fmla="*/ 500 h 2423"/>
                <a:gd name="T98" fmla="*/ 2128 w 2162"/>
                <a:gd name="T99" fmla="*/ 38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62" h="2423">
                  <a:moveTo>
                    <a:pt x="2100" y="298"/>
                  </a:moveTo>
                  <a:lnTo>
                    <a:pt x="2023" y="309"/>
                  </a:lnTo>
                  <a:lnTo>
                    <a:pt x="1923" y="248"/>
                  </a:lnTo>
                  <a:lnTo>
                    <a:pt x="1873" y="258"/>
                  </a:lnTo>
                  <a:lnTo>
                    <a:pt x="1783" y="263"/>
                  </a:lnTo>
                  <a:lnTo>
                    <a:pt x="1731" y="186"/>
                  </a:lnTo>
                  <a:lnTo>
                    <a:pt x="1660" y="186"/>
                  </a:lnTo>
                  <a:lnTo>
                    <a:pt x="1583" y="217"/>
                  </a:lnTo>
                  <a:lnTo>
                    <a:pt x="1550" y="161"/>
                  </a:lnTo>
                  <a:lnTo>
                    <a:pt x="1646" y="82"/>
                  </a:lnTo>
                  <a:lnTo>
                    <a:pt x="1641" y="52"/>
                  </a:lnTo>
                  <a:lnTo>
                    <a:pt x="1614" y="47"/>
                  </a:lnTo>
                  <a:lnTo>
                    <a:pt x="1541" y="75"/>
                  </a:lnTo>
                  <a:lnTo>
                    <a:pt x="1506" y="36"/>
                  </a:lnTo>
                  <a:lnTo>
                    <a:pt x="1453" y="3"/>
                  </a:lnTo>
                  <a:lnTo>
                    <a:pt x="1434" y="13"/>
                  </a:lnTo>
                  <a:lnTo>
                    <a:pt x="1381" y="66"/>
                  </a:lnTo>
                  <a:lnTo>
                    <a:pt x="1322" y="28"/>
                  </a:lnTo>
                  <a:lnTo>
                    <a:pt x="1281" y="94"/>
                  </a:lnTo>
                  <a:lnTo>
                    <a:pt x="1172" y="116"/>
                  </a:lnTo>
                  <a:lnTo>
                    <a:pt x="1172" y="82"/>
                  </a:lnTo>
                  <a:lnTo>
                    <a:pt x="1140" y="13"/>
                  </a:lnTo>
                  <a:lnTo>
                    <a:pt x="1075" y="0"/>
                  </a:lnTo>
                  <a:lnTo>
                    <a:pt x="1009" y="47"/>
                  </a:lnTo>
                  <a:lnTo>
                    <a:pt x="1017" y="119"/>
                  </a:lnTo>
                  <a:lnTo>
                    <a:pt x="1015" y="158"/>
                  </a:lnTo>
                  <a:lnTo>
                    <a:pt x="1015" y="163"/>
                  </a:lnTo>
                  <a:lnTo>
                    <a:pt x="972" y="194"/>
                  </a:lnTo>
                  <a:lnTo>
                    <a:pt x="909" y="182"/>
                  </a:lnTo>
                  <a:lnTo>
                    <a:pt x="812" y="216"/>
                  </a:lnTo>
                  <a:lnTo>
                    <a:pt x="708" y="115"/>
                  </a:lnTo>
                  <a:lnTo>
                    <a:pt x="639" y="225"/>
                  </a:lnTo>
                  <a:lnTo>
                    <a:pt x="636" y="230"/>
                  </a:lnTo>
                  <a:lnTo>
                    <a:pt x="544" y="188"/>
                  </a:lnTo>
                  <a:lnTo>
                    <a:pt x="547" y="302"/>
                  </a:lnTo>
                  <a:lnTo>
                    <a:pt x="504" y="321"/>
                  </a:lnTo>
                  <a:lnTo>
                    <a:pt x="506" y="354"/>
                  </a:lnTo>
                  <a:lnTo>
                    <a:pt x="479" y="344"/>
                  </a:lnTo>
                  <a:lnTo>
                    <a:pt x="452" y="350"/>
                  </a:lnTo>
                  <a:lnTo>
                    <a:pt x="440" y="405"/>
                  </a:lnTo>
                  <a:lnTo>
                    <a:pt x="414" y="392"/>
                  </a:lnTo>
                  <a:lnTo>
                    <a:pt x="362" y="382"/>
                  </a:lnTo>
                  <a:lnTo>
                    <a:pt x="275" y="399"/>
                  </a:lnTo>
                  <a:lnTo>
                    <a:pt x="275" y="446"/>
                  </a:lnTo>
                  <a:lnTo>
                    <a:pt x="228" y="483"/>
                  </a:lnTo>
                  <a:lnTo>
                    <a:pt x="169" y="492"/>
                  </a:lnTo>
                  <a:lnTo>
                    <a:pt x="165" y="541"/>
                  </a:lnTo>
                  <a:lnTo>
                    <a:pt x="184" y="564"/>
                  </a:lnTo>
                  <a:lnTo>
                    <a:pt x="144" y="604"/>
                  </a:lnTo>
                  <a:lnTo>
                    <a:pt x="64" y="607"/>
                  </a:lnTo>
                  <a:lnTo>
                    <a:pt x="14" y="692"/>
                  </a:lnTo>
                  <a:lnTo>
                    <a:pt x="46" y="717"/>
                  </a:lnTo>
                  <a:lnTo>
                    <a:pt x="56" y="765"/>
                  </a:lnTo>
                  <a:lnTo>
                    <a:pt x="91" y="775"/>
                  </a:lnTo>
                  <a:lnTo>
                    <a:pt x="94" y="834"/>
                  </a:lnTo>
                  <a:lnTo>
                    <a:pt x="158" y="863"/>
                  </a:lnTo>
                  <a:lnTo>
                    <a:pt x="200" y="896"/>
                  </a:lnTo>
                  <a:lnTo>
                    <a:pt x="196" y="932"/>
                  </a:lnTo>
                  <a:lnTo>
                    <a:pt x="223" y="954"/>
                  </a:lnTo>
                  <a:cubicBezTo>
                    <a:pt x="223" y="954"/>
                    <a:pt x="219" y="970"/>
                    <a:pt x="218" y="978"/>
                  </a:cubicBezTo>
                  <a:lnTo>
                    <a:pt x="217" y="978"/>
                  </a:lnTo>
                  <a:lnTo>
                    <a:pt x="184" y="991"/>
                  </a:lnTo>
                  <a:lnTo>
                    <a:pt x="153" y="972"/>
                  </a:lnTo>
                  <a:lnTo>
                    <a:pt x="112" y="969"/>
                  </a:lnTo>
                  <a:lnTo>
                    <a:pt x="81" y="985"/>
                  </a:lnTo>
                  <a:lnTo>
                    <a:pt x="84" y="1017"/>
                  </a:lnTo>
                  <a:lnTo>
                    <a:pt x="50" y="1036"/>
                  </a:lnTo>
                  <a:lnTo>
                    <a:pt x="42" y="1074"/>
                  </a:lnTo>
                  <a:lnTo>
                    <a:pt x="14" y="1089"/>
                  </a:lnTo>
                  <a:lnTo>
                    <a:pt x="20" y="1116"/>
                  </a:lnTo>
                  <a:lnTo>
                    <a:pt x="40" y="1116"/>
                  </a:lnTo>
                  <a:lnTo>
                    <a:pt x="34" y="1164"/>
                  </a:lnTo>
                  <a:lnTo>
                    <a:pt x="0" y="1188"/>
                  </a:lnTo>
                  <a:lnTo>
                    <a:pt x="17" y="1221"/>
                  </a:lnTo>
                  <a:lnTo>
                    <a:pt x="40" y="1255"/>
                  </a:lnTo>
                  <a:lnTo>
                    <a:pt x="40" y="1311"/>
                  </a:lnTo>
                  <a:lnTo>
                    <a:pt x="83" y="1322"/>
                  </a:lnTo>
                  <a:lnTo>
                    <a:pt x="123" y="1366"/>
                  </a:lnTo>
                  <a:lnTo>
                    <a:pt x="120" y="1424"/>
                  </a:lnTo>
                  <a:lnTo>
                    <a:pt x="142" y="1457"/>
                  </a:lnTo>
                  <a:lnTo>
                    <a:pt x="117" y="1483"/>
                  </a:lnTo>
                  <a:lnTo>
                    <a:pt x="147" y="1486"/>
                  </a:lnTo>
                  <a:lnTo>
                    <a:pt x="164" y="1469"/>
                  </a:lnTo>
                  <a:lnTo>
                    <a:pt x="194" y="1492"/>
                  </a:lnTo>
                  <a:lnTo>
                    <a:pt x="195" y="1552"/>
                  </a:lnTo>
                  <a:lnTo>
                    <a:pt x="253" y="1563"/>
                  </a:lnTo>
                  <a:lnTo>
                    <a:pt x="272" y="1575"/>
                  </a:lnTo>
                  <a:lnTo>
                    <a:pt x="301" y="1532"/>
                  </a:lnTo>
                  <a:lnTo>
                    <a:pt x="320" y="1510"/>
                  </a:lnTo>
                  <a:lnTo>
                    <a:pt x="333" y="1553"/>
                  </a:lnTo>
                  <a:lnTo>
                    <a:pt x="348" y="1567"/>
                  </a:lnTo>
                  <a:lnTo>
                    <a:pt x="337" y="1607"/>
                  </a:lnTo>
                  <a:lnTo>
                    <a:pt x="364" y="1657"/>
                  </a:lnTo>
                  <a:lnTo>
                    <a:pt x="379" y="1625"/>
                  </a:lnTo>
                  <a:lnTo>
                    <a:pt x="421" y="1636"/>
                  </a:lnTo>
                  <a:lnTo>
                    <a:pt x="427" y="1657"/>
                  </a:lnTo>
                  <a:lnTo>
                    <a:pt x="448" y="1667"/>
                  </a:lnTo>
                  <a:lnTo>
                    <a:pt x="425" y="1682"/>
                  </a:lnTo>
                  <a:lnTo>
                    <a:pt x="394" y="1692"/>
                  </a:lnTo>
                  <a:lnTo>
                    <a:pt x="387" y="1761"/>
                  </a:lnTo>
                  <a:lnTo>
                    <a:pt x="352" y="1790"/>
                  </a:lnTo>
                  <a:lnTo>
                    <a:pt x="341" y="1848"/>
                  </a:lnTo>
                  <a:lnTo>
                    <a:pt x="352" y="1892"/>
                  </a:lnTo>
                  <a:lnTo>
                    <a:pt x="337" y="1932"/>
                  </a:lnTo>
                  <a:lnTo>
                    <a:pt x="339" y="1986"/>
                  </a:lnTo>
                  <a:lnTo>
                    <a:pt x="383" y="1975"/>
                  </a:lnTo>
                  <a:lnTo>
                    <a:pt x="404" y="1967"/>
                  </a:lnTo>
                  <a:lnTo>
                    <a:pt x="431" y="2009"/>
                  </a:lnTo>
                  <a:lnTo>
                    <a:pt x="483" y="2004"/>
                  </a:lnTo>
                  <a:lnTo>
                    <a:pt x="504" y="2027"/>
                  </a:lnTo>
                  <a:lnTo>
                    <a:pt x="512" y="2092"/>
                  </a:lnTo>
                  <a:lnTo>
                    <a:pt x="514" y="2142"/>
                  </a:lnTo>
                  <a:lnTo>
                    <a:pt x="496" y="2186"/>
                  </a:lnTo>
                  <a:lnTo>
                    <a:pt x="539" y="2227"/>
                  </a:lnTo>
                  <a:lnTo>
                    <a:pt x="571" y="2300"/>
                  </a:lnTo>
                  <a:lnTo>
                    <a:pt x="610" y="2352"/>
                  </a:lnTo>
                  <a:lnTo>
                    <a:pt x="650" y="2319"/>
                  </a:lnTo>
                  <a:lnTo>
                    <a:pt x="669" y="2346"/>
                  </a:lnTo>
                  <a:lnTo>
                    <a:pt x="694" y="2377"/>
                  </a:lnTo>
                  <a:lnTo>
                    <a:pt x="758" y="2394"/>
                  </a:lnTo>
                  <a:lnTo>
                    <a:pt x="773" y="2423"/>
                  </a:lnTo>
                  <a:lnTo>
                    <a:pt x="866" y="2394"/>
                  </a:lnTo>
                  <a:lnTo>
                    <a:pt x="900" y="2382"/>
                  </a:lnTo>
                  <a:lnTo>
                    <a:pt x="948" y="2404"/>
                  </a:lnTo>
                  <a:lnTo>
                    <a:pt x="1004" y="2342"/>
                  </a:lnTo>
                  <a:lnTo>
                    <a:pt x="1085" y="2315"/>
                  </a:lnTo>
                  <a:lnTo>
                    <a:pt x="1093" y="2246"/>
                  </a:lnTo>
                  <a:lnTo>
                    <a:pt x="1104" y="2202"/>
                  </a:lnTo>
                  <a:lnTo>
                    <a:pt x="1141" y="2148"/>
                  </a:lnTo>
                  <a:lnTo>
                    <a:pt x="1125" y="2111"/>
                  </a:lnTo>
                  <a:lnTo>
                    <a:pt x="1112" y="2059"/>
                  </a:lnTo>
                  <a:lnTo>
                    <a:pt x="1150" y="2052"/>
                  </a:lnTo>
                  <a:lnTo>
                    <a:pt x="1206" y="2069"/>
                  </a:lnTo>
                  <a:lnTo>
                    <a:pt x="1246" y="2065"/>
                  </a:lnTo>
                  <a:lnTo>
                    <a:pt x="1185" y="1979"/>
                  </a:lnTo>
                  <a:lnTo>
                    <a:pt x="1214" y="1944"/>
                  </a:lnTo>
                  <a:lnTo>
                    <a:pt x="1187" y="1919"/>
                  </a:lnTo>
                  <a:lnTo>
                    <a:pt x="1133" y="1917"/>
                  </a:lnTo>
                  <a:lnTo>
                    <a:pt x="1100" y="1948"/>
                  </a:lnTo>
                  <a:lnTo>
                    <a:pt x="1033" y="1913"/>
                  </a:lnTo>
                  <a:cubicBezTo>
                    <a:pt x="1033" y="1913"/>
                    <a:pt x="998" y="1869"/>
                    <a:pt x="991" y="1861"/>
                  </a:cubicBezTo>
                  <a:cubicBezTo>
                    <a:pt x="985" y="1852"/>
                    <a:pt x="956" y="1911"/>
                    <a:pt x="956" y="1911"/>
                  </a:cubicBezTo>
                  <a:lnTo>
                    <a:pt x="914" y="1904"/>
                  </a:lnTo>
                  <a:lnTo>
                    <a:pt x="887" y="1840"/>
                  </a:lnTo>
                  <a:lnTo>
                    <a:pt x="964" y="1752"/>
                  </a:lnTo>
                  <a:lnTo>
                    <a:pt x="958" y="1715"/>
                  </a:lnTo>
                  <a:lnTo>
                    <a:pt x="923" y="1667"/>
                  </a:lnTo>
                  <a:lnTo>
                    <a:pt x="950" y="1632"/>
                  </a:lnTo>
                  <a:lnTo>
                    <a:pt x="941" y="1607"/>
                  </a:lnTo>
                  <a:lnTo>
                    <a:pt x="944" y="1492"/>
                  </a:lnTo>
                  <a:lnTo>
                    <a:pt x="985" y="1467"/>
                  </a:lnTo>
                  <a:lnTo>
                    <a:pt x="989" y="1432"/>
                  </a:lnTo>
                  <a:lnTo>
                    <a:pt x="935" y="1375"/>
                  </a:lnTo>
                  <a:lnTo>
                    <a:pt x="923" y="1329"/>
                  </a:lnTo>
                  <a:lnTo>
                    <a:pt x="879" y="1329"/>
                  </a:lnTo>
                  <a:lnTo>
                    <a:pt x="823" y="1298"/>
                  </a:lnTo>
                  <a:lnTo>
                    <a:pt x="819" y="1266"/>
                  </a:lnTo>
                  <a:lnTo>
                    <a:pt x="912" y="1242"/>
                  </a:lnTo>
                  <a:lnTo>
                    <a:pt x="901" y="1214"/>
                  </a:lnTo>
                  <a:lnTo>
                    <a:pt x="939" y="1172"/>
                  </a:lnTo>
                  <a:lnTo>
                    <a:pt x="961" y="1200"/>
                  </a:lnTo>
                  <a:lnTo>
                    <a:pt x="1020" y="1263"/>
                  </a:lnTo>
                  <a:lnTo>
                    <a:pt x="1044" y="1175"/>
                  </a:lnTo>
                  <a:lnTo>
                    <a:pt x="1008" y="1139"/>
                  </a:lnTo>
                  <a:lnTo>
                    <a:pt x="969" y="1105"/>
                  </a:lnTo>
                  <a:lnTo>
                    <a:pt x="1004" y="1099"/>
                  </a:lnTo>
                  <a:lnTo>
                    <a:pt x="1045" y="1069"/>
                  </a:lnTo>
                  <a:lnTo>
                    <a:pt x="1076" y="1007"/>
                  </a:lnTo>
                  <a:lnTo>
                    <a:pt x="1128" y="1039"/>
                  </a:lnTo>
                  <a:lnTo>
                    <a:pt x="1153" y="1017"/>
                  </a:lnTo>
                  <a:lnTo>
                    <a:pt x="1212" y="1060"/>
                  </a:lnTo>
                  <a:lnTo>
                    <a:pt x="1256" y="1047"/>
                  </a:lnTo>
                  <a:lnTo>
                    <a:pt x="1179" y="971"/>
                  </a:lnTo>
                  <a:lnTo>
                    <a:pt x="1209" y="917"/>
                  </a:lnTo>
                  <a:lnTo>
                    <a:pt x="1228" y="849"/>
                  </a:lnTo>
                  <a:lnTo>
                    <a:pt x="1222" y="844"/>
                  </a:lnTo>
                  <a:lnTo>
                    <a:pt x="1254" y="849"/>
                  </a:lnTo>
                  <a:lnTo>
                    <a:pt x="1272" y="869"/>
                  </a:lnTo>
                  <a:lnTo>
                    <a:pt x="1319" y="828"/>
                  </a:lnTo>
                  <a:lnTo>
                    <a:pt x="1350" y="803"/>
                  </a:lnTo>
                  <a:lnTo>
                    <a:pt x="1429" y="841"/>
                  </a:lnTo>
                  <a:lnTo>
                    <a:pt x="1469" y="836"/>
                  </a:lnTo>
                  <a:lnTo>
                    <a:pt x="1469" y="769"/>
                  </a:lnTo>
                  <a:lnTo>
                    <a:pt x="1514" y="724"/>
                  </a:lnTo>
                  <a:lnTo>
                    <a:pt x="1514" y="725"/>
                  </a:lnTo>
                  <a:lnTo>
                    <a:pt x="1553" y="735"/>
                  </a:lnTo>
                  <a:lnTo>
                    <a:pt x="1634" y="830"/>
                  </a:lnTo>
                  <a:lnTo>
                    <a:pt x="1681" y="847"/>
                  </a:lnTo>
                  <a:lnTo>
                    <a:pt x="1709" y="874"/>
                  </a:lnTo>
                  <a:lnTo>
                    <a:pt x="1753" y="832"/>
                  </a:lnTo>
                  <a:lnTo>
                    <a:pt x="1801" y="835"/>
                  </a:lnTo>
                  <a:lnTo>
                    <a:pt x="1848" y="763"/>
                  </a:lnTo>
                  <a:lnTo>
                    <a:pt x="1836" y="728"/>
                  </a:lnTo>
                  <a:lnTo>
                    <a:pt x="1815" y="686"/>
                  </a:lnTo>
                  <a:lnTo>
                    <a:pt x="1840" y="616"/>
                  </a:lnTo>
                  <a:lnTo>
                    <a:pt x="1961" y="500"/>
                  </a:lnTo>
                  <a:lnTo>
                    <a:pt x="1994" y="489"/>
                  </a:lnTo>
                  <a:lnTo>
                    <a:pt x="2022" y="442"/>
                  </a:lnTo>
                  <a:lnTo>
                    <a:pt x="2050" y="389"/>
                  </a:lnTo>
                  <a:lnTo>
                    <a:pt x="2128" y="388"/>
                  </a:lnTo>
                  <a:lnTo>
                    <a:pt x="2162" y="348"/>
                  </a:lnTo>
                  <a:lnTo>
                    <a:pt x="2100" y="29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23">
              <a:extLst>
                <a:ext uri="{FF2B5EF4-FFF2-40B4-BE49-F238E27FC236}">
                  <a16:creationId xmlns:a16="http://schemas.microsoft.com/office/drawing/2014/main" id="{ABD0A19C-322F-46A9-A6BA-C18B608CE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920" y="2949464"/>
              <a:ext cx="265430" cy="314960"/>
            </a:xfrm>
            <a:custGeom>
              <a:avLst/>
              <a:gdLst>
                <a:gd name="T0" fmla="*/ 487 w 508"/>
                <a:gd name="T1" fmla="*/ 188 h 606"/>
                <a:gd name="T2" fmla="*/ 481 w 508"/>
                <a:gd name="T3" fmla="*/ 167 h 606"/>
                <a:gd name="T4" fmla="*/ 441 w 508"/>
                <a:gd name="T5" fmla="*/ 161 h 606"/>
                <a:gd name="T6" fmla="*/ 424 w 508"/>
                <a:gd name="T7" fmla="*/ 188 h 606"/>
                <a:gd name="T8" fmla="*/ 397 w 508"/>
                <a:gd name="T9" fmla="*/ 142 h 606"/>
                <a:gd name="T10" fmla="*/ 397 w 508"/>
                <a:gd name="T11" fmla="*/ 138 h 606"/>
                <a:gd name="T12" fmla="*/ 408 w 508"/>
                <a:gd name="T13" fmla="*/ 98 h 606"/>
                <a:gd name="T14" fmla="*/ 393 w 508"/>
                <a:gd name="T15" fmla="*/ 84 h 606"/>
                <a:gd name="T16" fmla="*/ 380 w 508"/>
                <a:gd name="T17" fmla="*/ 41 h 606"/>
                <a:gd name="T18" fmla="*/ 361 w 508"/>
                <a:gd name="T19" fmla="*/ 63 h 606"/>
                <a:gd name="T20" fmla="*/ 333 w 508"/>
                <a:gd name="T21" fmla="*/ 102 h 606"/>
                <a:gd name="T22" fmla="*/ 313 w 508"/>
                <a:gd name="T23" fmla="*/ 94 h 606"/>
                <a:gd name="T24" fmla="*/ 255 w 508"/>
                <a:gd name="T25" fmla="*/ 83 h 606"/>
                <a:gd name="T26" fmla="*/ 254 w 508"/>
                <a:gd name="T27" fmla="*/ 23 h 606"/>
                <a:gd name="T28" fmla="*/ 224 w 508"/>
                <a:gd name="T29" fmla="*/ 0 h 606"/>
                <a:gd name="T30" fmla="*/ 207 w 508"/>
                <a:gd name="T31" fmla="*/ 17 h 606"/>
                <a:gd name="T32" fmla="*/ 177 w 508"/>
                <a:gd name="T33" fmla="*/ 14 h 606"/>
                <a:gd name="T34" fmla="*/ 183 w 508"/>
                <a:gd name="T35" fmla="*/ 67 h 606"/>
                <a:gd name="T36" fmla="*/ 177 w 508"/>
                <a:gd name="T37" fmla="*/ 109 h 606"/>
                <a:gd name="T38" fmla="*/ 135 w 508"/>
                <a:gd name="T39" fmla="*/ 155 h 606"/>
                <a:gd name="T40" fmla="*/ 82 w 508"/>
                <a:gd name="T41" fmla="*/ 159 h 606"/>
                <a:gd name="T42" fmla="*/ 47 w 508"/>
                <a:gd name="T43" fmla="*/ 200 h 606"/>
                <a:gd name="T44" fmla="*/ 47 w 508"/>
                <a:gd name="T45" fmla="*/ 317 h 606"/>
                <a:gd name="T46" fmla="*/ 27 w 508"/>
                <a:gd name="T47" fmla="*/ 355 h 606"/>
                <a:gd name="T48" fmla="*/ 21 w 508"/>
                <a:gd name="T49" fmla="*/ 408 h 606"/>
                <a:gd name="T50" fmla="*/ 0 w 508"/>
                <a:gd name="T51" fmla="*/ 428 h 606"/>
                <a:gd name="T52" fmla="*/ 79 w 508"/>
                <a:gd name="T53" fmla="*/ 467 h 606"/>
                <a:gd name="T54" fmla="*/ 68 w 508"/>
                <a:gd name="T55" fmla="*/ 508 h 606"/>
                <a:gd name="T56" fmla="*/ 111 w 508"/>
                <a:gd name="T57" fmla="*/ 556 h 606"/>
                <a:gd name="T58" fmla="*/ 157 w 508"/>
                <a:gd name="T59" fmla="*/ 606 h 606"/>
                <a:gd name="T60" fmla="*/ 194 w 508"/>
                <a:gd name="T61" fmla="*/ 550 h 606"/>
                <a:gd name="T62" fmla="*/ 193 w 508"/>
                <a:gd name="T63" fmla="*/ 483 h 606"/>
                <a:gd name="T64" fmla="*/ 214 w 508"/>
                <a:gd name="T65" fmla="*/ 447 h 606"/>
                <a:gd name="T66" fmla="*/ 216 w 508"/>
                <a:gd name="T67" fmla="*/ 441 h 606"/>
                <a:gd name="T68" fmla="*/ 232 w 508"/>
                <a:gd name="T69" fmla="*/ 452 h 606"/>
                <a:gd name="T70" fmla="*/ 236 w 508"/>
                <a:gd name="T71" fmla="*/ 525 h 606"/>
                <a:gd name="T72" fmla="*/ 285 w 508"/>
                <a:gd name="T73" fmla="*/ 573 h 606"/>
                <a:gd name="T74" fmla="*/ 322 w 508"/>
                <a:gd name="T75" fmla="*/ 602 h 606"/>
                <a:gd name="T76" fmla="*/ 399 w 508"/>
                <a:gd name="T77" fmla="*/ 517 h 606"/>
                <a:gd name="T78" fmla="*/ 397 w 508"/>
                <a:gd name="T79" fmla="*/ 463 h 606"/>
                <a:gd name="T80" fmla="*/ 412 w 508"/>
                <a:gd name="T81" fmla="*/ 423 h 606"/>
                <a:gd name="T82" fmla="*/ 402 w 508"/>
                <a:gd name="T83" fmla="*/ 375 h 606"/>
                <a:gd name="T84" fmla="*/ 412 w 508"/>
                <a:gd name="T85" fmla="*/ 321 h 606"/>
                <a:gd name="T86" fmla="*/ 449 w 508"/>
                <a:gd name="T87" fmla="*/ 288 h 606"/>
                <a:gd name="T88" fmla="*/ 454 w 508"/>
                <a:gd name="T89" fmla="*/ 223 h 606"/>
                <a:gd name="T90" fmla="*/ 480 w 508"/>
                <a:gd name="T91" fmla="*/ 219 h 606"/>
                <a:gd name="T92" fmla="*/ 508 w 508"/>
                <a:gd name="T93" fmla="*/ 198 h 606"/>
                <a:gd name="T94" fmla="*/ 487 w 508"/>
                <a:gd name="T95" fmla="*/ 188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08" h="606">
                  <a:moveTo>
                    <a:pt x="487" y="188"/>
                  </a:moveTo>
                  <a:lnTo>
                    <a:pt x="481" y="167"/>
                  </a:lnTo>
                  <a:lnTo>
                    <a:pt x="441" y="161"/>
                  </a:lnTo>
                  <a:lnTo>
                    <a:pt x="424" y="188"/>
                  </a:lnTo>
                  <a:lnTo>
                    <a:pt x="397" y="142"/>
                  </a:lnTo>
                  <a:lnTo>
                    <a:pt x="397" y="138"/>
                  </a:lnTo>
                  <a:lnTo>
                    <a:pt x="408" y="98"/>
                  </a:lnTo>
                  <a:lnTo>
                    <a:pt x="393" y="84"/>
                  </a:lnTo>
                  <a:lnTo>
                    <a:pt x="380" y="41"/>
                  </a:lnTo>
                  <a:lnTo>
                    <a:pt x="361" y="63"/>
                  </a:lnTo>
                  <a:lnTo>
                    <a:pt x="333" y="102"/>
                  </a:lnTo>
                  <a:lnTo>
                    <a:pt x="313" y="94"/>
                  </a:lnTo>
                  <a:lnTo>
                    <a:pt x="255" y="83"/>
                  </a:lnTo>
                  <a:lnTo>
                    <a:pt x="254" y="23"/>
                  </a:lnTo>
                  <a:lnTo>
                    <a:pt x="224" y="0"/>
                  </a:lnTo>
                  <a:lnTo>
                    <a:pt x="207" y="17"/>
                  </a:lnTo>
                  <a:lnTo>
                    <a:pt x="177" y="14"/>
                  </a:lnTo>
                  <a:lnTo>
                    <a:pt x="183" y="67"/>
                  </a:lnTo>
                  <a:lnTo>
                    <a:pt x="177" y="109"/>
                  </a:lnTo>
                  <a:lnTo>
                    <a:pt x="135" y="155"/>
                  </a:lnTo>
                  <a:lnTo>
                    <a:pt x="82" y="159"/>
                  </a:lnTo>
                  <a:lnTo>
                    <a:pt x="47" y="200"/>
                  </a:lnTo>
                  <a:lnTo>
                    <a:pt x="47" y="317"/>
                  </a:lnTo>
                  <a:lnTo>
                    <a:pt x="27" y="355"/>
                  </a:lnTo>
                  <a:lnTo>
                    <a:pt x="21" y="408"/>
                  </a:lnTo>
                  <a:lnTo>
                    <a:pt x="0" y="428"/>
                  </a:lnTo>
                  <a:lnTo>
                    <a:pt x="79" y="467"/>
                  </a:lnTo>
                  <a:lnTo>
                    <a:pt x="68" y="508"/>
                  </a:lnTo>
                  <a:lnTo>
                    <a:pt x="111" y="556"/>
                  </a:lnTo>
                  <a:lnTo>
                    <a:pt x="157" y="606"/>
                  </a:lnTo>
                  <a:lnTo>
                    <a:pt x="194" y="550"/>
                  </a:lnTo>
                  <a:lnTo>
                    <a:pt x="193" y="483"/>
                  </a:lnTo>
                  <a:lnTo>
                    <a:pt x="214" y="447"/>
                  </a:lnTo>
                  <a:lnTo>
                    <a:pt x="216" y="441"/>
                  </a:lnTo>
                  <a:lnTo>
                    <a:pt x="232" y="452"/>
                  </a:lnTo>
                  <a:lnTo>
                    <a:pt x="236" y="525"/>
                  </a:lnTo>
                  <a:lnTo>
                    <a:pt x="285" y="573"/>
                  </a:lnTo>
                  <a:lnTo>
                    <a:pt x="322" y="602"/>
                  </a:lnTo>
                  <a:lnTo>
                    <a:pt x="399" y="517"/>
                  </a:lnTo>
                  <a:lnTo>
                    <a:pt x="397" y="463"/>
                  </a:lnTo>
                  <a:lnTo>
                    <a:pt x="412" y="423"/>
                  </a:lnTo>
                  <a:lnTo>
                    <a:pt x="402" y="375"/>
                  </a:lnTo>
                  <a:lnTo>
                    <a:pt x="412" y="321"/>
                  </a:lnTo>
                  <a:lnTo>
                    <a:pt x="449" y="288"/>
                  </a:lnTo>
                  <a:lnTo>
                    <a:pt x="454" y="223"/>
                  </a:lnTo>
                  <a:lnTo>
                    <a:pt x="480" y="219"/>
                  </a:lnTo>
                  <a:lnTo>
                    <a:pt x="508" y="198"/>
                  </a:lnTo>
                  <a:lnTo>
                    <a:pt x="487" y="18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24">
              <a:extLst>
                <a:ext uri="{FF2B5EF4-FFF2-40B4-BE49-F238E27FC236}">
                  <a16:creationId xmlns:a16="http://schemas.microsoft.com/office/drawing/2014/main" id="{F57F40AF-68DA-4AC4-940D-992D95205C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9300" y="1730264"/>
              <a:ext cx="336550" cy="281940"/>
            </a:xfrm>
            <a:custGeom>
              <a:avLst/>
              <a:gdLst>
                <a:gd name="T0" fmla="*/ 80 w 646"/>
                <a:gd name="T1" fmla="*/ 322 h 541"/>
                <a:gd name="T2" fmla="*/ 95 w 646"/>
                <a:gd name="T3" fmla="*/ 381 h 541"/>
                <a:gd name="T4" fmla="*/ 74 w 646"/>
                <a:gd name="T5" fmla="*/ 404 h 541"/>
                <a:gd name="T6" fmla="*/ 91 w 646"/>
                <a:gd name="T7" fmla="*/ 451 h 541"/>
                <a:gd name="T8" fmla="*/ 127 w 646"/>
                <a:gd name="T9" fmla="*/ 435 h 541"/>
                <a:gd name="T10" fmla="*/ 159 w 646"/>
                <a:gd name="T11" fmla="*/ 415 h 541"/>
                <a:gd name="T12" fmla="*/ 168 w 646"/>
                <a:gd name="T13" fmla="*/ 427 h 541"/>
                <a:gd name="T14" fmla="*/ 209 w 646"/>
                <a:gd name="T15" fmla="*/ 520 h 541"/>
                <a:gd name="T16" fmla="*/ 245 w 646"/>
                <a:gd name="T17" fmla="*/ 499 h 541"/>
                <a:gd name="T18" fmla="*/ 280 w 646"/>
                <a:gd name="T19" fmla="*/ 522 h 541"/>
                <a:gd name="T20" fmla="*/ 306 w 646"/>
                <a:gd name="T21" fmla="*/ 524 h 541"/>
                <a:gd name="T22" fmla="*/ 350 w 646"/>
                <a:gd name="T23" fmla="*/ 474 h 541"/>
                <a:gd name="T24" fmla="*/ 419 w 646"/>
                <a:gd name="T25" fmla="*/ 479 h 541"/>
                <a:gd name="T26" fmla="*/ 438 w 646"/>
                <a:gd name="T27" fmla="*/ 531 h 541"/>
                <a:gd name="T28" fmla="*/ 471 w 646"/>
                <a:gd name="T29" fmla="*/ 541 h 541"/>
                <a:gd name="T30" fmla="*/ 514 w 646"/>
                <a:gd name="T31" fmla="*/ 478 h 541"/>
                <a:gd name="T32" fmla="*/ 524 w 646"/>
                <a:gd name="T33" fmla="*/ 468 h 541"/>
                <a:gd name="T34" fmla="*/ 561 w 646"/>
                <a:gd name="T35" fmla="*/ 466 h 541"/>
                <a:gd name="T36" fmla="*/ 562 w 646"/>
                <a:gd name="T37" fmla="*/ 463 h 541"/>
                <a:gd name="T38" fmla="*/ 609 w 646"/>
                <a:gd name="T39" fmla="*/ 406 h 541"/>
                <a:gd name="T40" fmla="*/ 594 w 646"/>
                <a:gd name="T41" fmla="*/ 368 h 541"/>
                <a:gd name="T42" fmla="*/ 594 w 646"/>
                <a:gd name="T43" fmla="*/ 362 h 541"/>
                <a:gd name="T44" fmla="*/ 599 w 646"/>
                <a:gd name="T45" fmla="*/ 343 h 541"/>
                <a:gd name="T46" fmla="*/ 646 w 646"/>
                <a:gd name="T47" fmla="*/ 308 h 541"/>
                <a:gd name="T48" fmla="*/ 642 w 646"/>
                <a:gd name="T49" fmla="*/ 276 h 541"/>
                <a:gd name="T50" fmla="*/ 632 w 646"/>
                <a:gd name="T51" fmla="*/ 256 h 541"/>
                <a:gd name="T52" fmla="*/ 586 w 646"/>
                <a:gd name="T53" fmla="*/ 251 h 541"/>
                <a:gd name="T54" fmla="*/ 545 w 646"/>
                <a:gd name="T55" fmla="*/ 276 h 541"/>
                <a:gd name="T56" fmla="*/ 522 w 646"/>
                <a:gd name="T57" fmla="*/ 243 h 541"/>
                <a:gd name="T58" fmla="*/ 546 w 646"/>
                <a:gd name="T59" fmla="*/ 219 h 541"/>
                <a:gd name="T60" fmla="*/ 544 w 646"/>
                <a:gd name="T61" fmla="*/ 170 h 541"/>
                <a:gd name="T62" fmla="*/ 541 w 646"/>
                <a:gd name="T63" fmla="*/ 164 h 541"/>
                <a:gd name="T64" fmla="*/ 544 w 646"/>
                <a:gd name="T65" fmla="*/ 164 h 541"/>
                <a:gd name="T66" fmla="*/ 507 w 646"/>
                <a:gd name="T67" fmla="*/ 97 h 541"/>
                <a:gd name="T68" fmla="*/ 501 w 646"/>
                <a:gd name="T69" fmla="*/ 22 h 541"/>
                <a:gd name="T70" fmla="*/ 463 w 646"/>
                <a:gd name="T71" fmla="*/ 18 h 541"/>
                <a:gd name="T72" fmla="*/ 461 w 646"/>
                <a:gd name="T73" fmla="*/ 23 h 541"/>
                <a:gd name="T74" fmla="*/ 442 w 646"/>
                <a:gd name="T75" fmla="*/ 32 h 541"/>
                <a:gd name="T76" fmla="*/ 394 w 646"/>
                <a:gd name="T77" fmla="*/ 0 h 541"/>
                <a:gd name="T78" fmla="*/ 380 w 646"/>
                <a:gd name="T79" fmla="*/ 19 h 541"/>
                <a:gd name="T80" fmla="*/ 380 w 646"/>
                <a:gd name="T81" fmla="*/ 19 h 541"/>
                <a:gd name="T82" fmla="*/ 351 w 646"/>
                <a:gd name="T83" fmla="*/ 47 h 541"/>
                <a:gd name="T84" fmla="*/ 340 w 646"/>
                <a:gd name="T85" fmla="*/ 110 h 541"/>
                <a:gd name="T86" fmla="*/ 341 w 646"/>
                <a:gd name="T87" fmla="*/ 120 h 541"/>
                <a:gd name="T88" fmla="*/ 332 w 646"/>
                <a:gd name="T89" fmla="*/ 134 h 541"/>
                <a:gd name="T90" fmla="*/ 316 w 646"/>
                <a:gd name="T91" fmla="*/ 128 h 541"/>
                <a:gd name="T92" fmla="*/ 316 w 646"/>
                <a:gd name="T93" fmla="*/ 128 h 541"/>
                <a:gd name="T94" fmla="*/ 303 w 646"/>
                <a:gd name="T95" fmla="*/ 114 h 541"/>
                <a:gd name="T96" fmla="*/ 283 w 646"/>
                <a:gd name="T97" fmla="*/ 76 h 541"/>
                <a:gd name="T98" fmla="*/ 249 w 646"/>
                <a:gd name="T99" fmla="*/ 113 h 541"/>
                <a:gd name="T100" fmla="*/ 221 w 646"/>
                <a:gd name="T101" fmla="*/ 123 h 541"/>
                <a:gd name="T102" fmla="*/ 216 w 646"/>
                <a:gd name="T103" fmla="*/ 199 h 541"/>
                <a:gd name="T104" fmla="*/ 190 w 646"/>
                <a:gd name="T105" fmla="*/ 211 h 541"/>
                <a:gd name="T106" fmla="*/ 159 w 646"/>
                <a:gd name="T107" fmla="*/ 238 h 541"/>
                <a:gd name="T108" fmla="*/ 132 w 646"/>
                <a:gd name="T109" fmla="*/ 237 h 541"/>
                <a:gd name="T110" fmla="*/ 116 w 646"/>
                <a:gd name="T111" fmla="*/ 235 h 541"/>
                <a:gd name="T112" fmla="*/ 59 w 646"/>
                <a:gd name="T113" fmla="*/ 196 h 541"/>
                <a:gd name="T114" fmla="*/ 0 w 646"/>
                <a:gd name="T115" fmla="*/ 288 h 541"/>
                <a:gd name="T116" fmla="*/ 77 w 646"/>
                <a:gd name="T117" fmla="*/ 320 h 541"/>
                <a:gd name="T118" fmla="*/ 80 w 646"/>
                <a:gd name="T119" fmla="*/ 322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6" h="541">
                  <a:moveTo>
                    <a:pt x="80" y="322"/>
                  </a:moveTo>
                  <a:lnTo>
                    <a:pt x="95" y="381"/>
                  </a:lnTo>
                  <a:lnTo>
                    <a:pt x="74" y="404"/>
                  </a:lnTo>
                  <a:lnTo>
                    <a:pt x="91" y="451"/>
                  </a:lnTo>
                  <a:lnTo>
                    <a:pt x="127" y="435"/>
                  </a:lnTo>
                  <a:lnTo>
                    <a:pt x="159" y="415"/>
                  </a:lnTo>
                  <a:lnTo>
                    <a:pt x="168" y="427"/>
                  </a:lnTo>
                  <a:lnTo>
                    <a:pt x="209" y="520"/>
                  </a:lnTo>
                  <a:lnTo>
                    <a:pt x="245" y="499"/>
                  </a:lnTo>
                  <a:lnTo>
                    <a:pt x="280" y="522"/>
                  </a:lnTo>
                  <a:lnTo>
                    <a:pt x="306" y="524"/>
                  </a:lnTo>
                  <a:lnTo>
                    <a:pt x="350" y="474"/>
                  </a:lnTo>
                  <a:lnTo>
                    <a:pt x="419" y="479"/>
                  </a:lnTo>
                  <a:lnTo>
                    <a:pt x="438" y="531"/>
                  </a:lnTo>
                  <a:lnTo>
                    <a:pt x="471" y="541"/>
                  </a:lnTo>
                  <a:lnTo>
                    <a:pt x="514" y="478"/>
                  </a:lnTo>
                  <a:lnTo>
                    <a:pt x="524" y="468"/>
                  </a:lnTo>
                  <a:lnTo>
                    <a:pt x="561" y="466"/>
                  </a:lnTo>
                  <a:lnTo>
                    <a:pt x="562" y="463"/>
                  </a:lnTo>
                  <a:lnTo>
                    <a:pt x="609" y="406"/>
                  </a:lnTo>
                  <a:lnTo>
                    <a:pt x="594" y="368"/>
                  </a:lnTo>
                  <a:lnTo>
                    <a:pt x="594" y="362"/>
                  </a:lnTo>
                  <a:lnTo>
                    <a:pt x="599" y="343"/>
                  </a:lnTo>
                  <a:lnTo>
                    <a:pt x="646" y="308"/>
                  </a:lnTo>
                  <a:lnTo>
                    <a:pt x="642" y="276"/>
                  </a:lnTo>
                  <a:lnTo>
                    <a:pt x="632" y="256"/>
                  </a:lnTo>
                  <a:lnTo>
                    <a:pt x="586" y="251"/>
                  </a:lnTo>
                  <a:lnTo>
                    <a:pt x="545" y="276"/>
                  </a:lnTo>
                  <a:lnTo>
                    <a:pt x="522" y="243"/>
                  </a:lnTo>
                  <a:lnTo>
                    <a:pt x="546" y="219"/>
                  </a:lnTo>
                  <a:lnTo>
                    <a:pt x="544" y="170"/>
                  </a:lnTo>
                  <a:lnTo>
                    <a:pt x="541" y="164"/>
                  </a:lnTo>
                  <a:lnTo>
                    <a:pt x="544" y="164"/>
                  </a:lnTo>
                  <a:lnTo>
                    <a:pt x="507" y="97"/>
                  </a:lnTo>
                  <a:lnTo>
                    <a:pt x="501" y="22"/>
                  </a:lnTo>
                  <a:lnTo>
                    <a:pt x="463" y="18"/>
                  </a:lnTo>
                  <a:lnTo>
                    <a:pt x="461" y="23"/>
                  </a:lnTo>
                  <a:lnTo>
                    <a:pt x="442" y="32"/>
                  </a:lnTo>
                  <a:lnTo>
                    <a:pt x="394" y="0"/>
                  </a:lnTo>
                  <a:lnTo>
                    <a:pt x="380" y="19"/>
                  </a:lnTo>
                  <a:lnTo>
                    <a:pt x="380" y="19"/>
                  </a:lnTo>
                  <a:lnTo>
                    <a:pt x="351" y="47"/>
                  </a:lnTo>
                  <a:lnTo>
                    <a:pt x="340" y="110"/>
                  </a:lnTo>
                  <a:lnTo>
                    <a:pt x="341" y="120"/>
                  </a:lnTo>
                  <a:lnTo>
                    <a:pt x="332" y="134"/>
                  </a:lnTo>
                  <a:lnTo>
                    <a:pt x="316" y="128"/>
                  </a:lnTo>
                  <a:lnTo>
                    <a:pt x="316" y="128"/>
                  </a:lnTo>
                  <a:lnTo>
                    <a:pt x="303" y="114"/>
                  </a:lnTo>
                  <a:lnTo>
                    <a:pt x="283" y="76"/>
                  </a:lnTo>
                  <a:lnTo>
                    <a:pt x="249" y="113"/>
                  </a:lnTo>
                  <a:lnTo>
                    <a:pt x="221" y="123"/>
                  </a:lnTo>
                  <a:lnTo>
                    <a:pt x="216" y="199"/>
                  </a:lnTo>
                  <a:lnTo>
                    <a:pt x="190" y="211"/>
                  </a:lnTo>
                  <a:lnTo>
                    <a:pt x="159" y="238"/>
                  </a:lnTo>
                  <a:lnTo>
                    <a:pt x="132" y="237"/>
                  </a:lnTo>
                  <a:lnTo>
                    <a:pt x="116" y="235"/>
                  </a:lnTo>
                  <a:lnTo>
                    <a:pt x="59" y="196"/>
                  </a:lnTo>
                  <a:lnTo>
                    <a:pt x="0" y="288"/>
                  </a:lnTo>
                  <a:lnTo>
                    <a:pt x="77" y="320"/>
                  </a:lnTo>
                  <a:lnTo>
                    <a:pt x="80" y="322"/>
                  </a:lnTo>
                  <a:close/>
                </a:path>
              </a:pathLst>
            </a:custGeom>
            <a:solidFill>
              <a:srgbClr val="FFC00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25">
              <a:extLst>
                <a:ext uri="{FF2B5EF4-FFF2-40B4-BE49-F238E27FC236}">
                  <a16:creationId xmlns:a16="http://schemas.microsoft.com/office/drawing/2014/main" id="{4E2BE5AE-2409-45FC-A4B8-FEC260E95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4330" y="2460514"/>
              <a:ext cx="20320" cy="52070"/>
            </a:xfrm>
            <a:custGeom>
              <a:avLst/>
              <a:gdLst>
                <a:gd name="T0" fmla="*/ 39 w 39"/>
                <a:gd name="T1" fmla="*/ 52 h 102"/>
                <a:gd name="T2" fmla="*/ 25 w 39"/>
                <a:gd name="T3" fmla="*/ 0 h 102"/>
                <a:gd name="T4" fmla="*/ 0 w 39"/>
                <a:gd name="T5" fmla="*/ 22 h 102"/>
                <a:gd name="T6" fmla="*/ 0 w 39"/>
                <a:gd name="T7" fmla="*/ 75 h 102"/>
                <a:gd name="T8" fmla="*/ 33 w 39"/>
                <a:gd name="T9" fmla="*/ 102 h 102"/>
                <a:gd name="T10" fmla="*/ 39 w 39"/>
                <a:gd name="T11" fmla="*/ 5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02">
                  <a:moveTo>
                    <a:pt x="39" y="52"/>
                  </a:moveTo>
                  <a:lnTo>
                    <a:pt x="25" y="0"/>
                  </a:lnTo>
                  <a:lnTo>
                    <a:pt x="0" y="22"/>
                  </a:lnTo>
                  <a:lnTo>
                    <a:pt x="0" y="75"/>
                  </a:lnTo>
                  <a:lnTo>
                    <a:pt x="33" y="102"/>
                  </a:lnTo>
                  <a:lnTo>
                    <a:pt x="39" y="5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26">
              <a:extLst>
                <a:ext uri="{FF2B5EF4-FFF2-40B4-BE49-F238E27FC236}">
                  <a16:creationId xmlns:a16="http://schemas.microsoft.com/office/drawing/2014/main" id="{49CCDD6E-D1C2-43D7-84B0-41F9CAE1CB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2110" y="2831354"/>
              <a:ext cx="104140" cy="222250"/>
            </a:xfrm>
            <a:custGeom>
              <a:avLst/>
              <a:gdLst>
                <a:gd name="T0" fmla="*/ 156 w 199"/>
                <a:gd name="T1" fmla="*/ 429 h 429"/>
                <a:gd name="T2" fmla="*/ 199 w 199"/>
                <a:gd name="T3" fmla="*/ 382 h 429"/>
                <a:gd name="T4" fmla="*/ 178 w 199"/>
                <a:gd name="T5" fmla="*/ 291 h 429"/>
                <a:gd name="T6" fmla="*/ 138 w 199"/>
                <a:gd name="T7" fmla="*/ 193 h 429"/>
                <a:gd name="T8" fmla="*/ 125 w 199"/>
                <a:gd name="T9" fmla="*/ 149 h 429"/>
                <a:gd name="T10" fmla="*/ 141 w 199"/>
                <a:gd name="T11" fmla="*/ 82 h 429"/>
                <a:gd name="T12" fmla="*/ 133 w 199"/>
                <a:gd name="T13" fmla="*/ 36 h 429"/>
                <a:gd name="T14" fmla="*/ 75 w 199"/>
                <a:gd name="T15" fmla="*/ 0 h 429"/>
                <a:gd name="T16" fmla="*/ 33 w 199"/>
                <a:gd name="T17" fmla="*/ 27 h 429"/>
                <a:gd name="T18" fmla="*/ 0 w 199"/>
                <a:gd name="T19" fmla="*/ 79 h 429"/>
                <a:gd name="T20" fmla="*/ 30 w 199"/>
                <a:gd name="T21" fmla="*/ 140 h 429"/>
                <a:gd name="T22" fmla="*/ 33 w 199"/>
                <a:gd name="T23" fmla="*/ 236 h 429"/>
                <a:gd name="T24" fmla="*/ 27 w 199"/>
                <a:gd name="T25" fmla="*/ 293 h 429"/>
                <a:gd name="T26" fmla="*/ 64 w 199"/>
                <a:gd name="T27" fmla="*/ 357 h 429"/>
                <a:gd name="T28" fmla="*/ 80 w 199"/>
                <a:gd name="T29" fmla="*/ 386 h 429"/>
                <a:gd name="T30" fmla="*/ 135 w 199"/>
                <a:gd name="T31" fmla="*/ 408 h 429"/>
                <a:gd name="T32" fmla="*/ 156 w 199"/>
                <a:gd name="T33" fmla="*/ 429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429">
                  <a:moveTo>
                    <a:pt x="156" y="429"/>
                  </a:moveTo>
                  <a:lnTo>
                    <a:pt x="199" y="382"/>
                  </a:lnTo>
                  <a:lnTo>
                    <a:pt x="178" y="291"/>
                  </a:lnTo>
                  <a:lnTo>
                    <a:pt x="138" y="193"/>
                  </a:lnTo>
                  <a:lnTo>
                    <a:pt x="125" y="149"/>
                  </a:lnTo>
                  <a:lnTo>
                    <a:pt x="141" y="82"/>
                  </a:lnTo>
                  <a:lnTo>
                    <a:pt x="133" y="36"/>
                  </a:lnTo>
                  <a:lnTo>
                    <a:pt x="75" y="0"/>
                  </a:lnTo>
                  <a:lnTo>
                    <a:pt x="33" y="27"/>
                  </a:lnTo>
                  <a:lnTo>
                    <a:pt x="0" y="79"/>
                  </a:lnTo>
                  <a:lnTo>
                    <a:pt x="30" y="140"/>
                  </a:lnTo>
                  <a:lnTo>
                    <a:pt x="33" y="236"/>
                  </a:lnTo>
                  <a:lnTo>
                    <a:pt x="27" y="293"/>
                  </a:lnTo>
                  <a:lnTo>
                    <a:pt x="64" y="357"/>
                  </a:lnTo>
                  <a:lnTo>
                    <a:pt x="80" y="386"/>
                  </a:lnTo>
                  <a:lnTo>
                    <a:pt x="135" y="408"/>
                  </a:lnTo>
                  <a:lnTo>
                    <a:pt x="156" y="42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27">
              <a:extLst>
                <a:ext uri="{FF2B5EF4-FFF2-40B4-BE49-F238E27FC236}">
                  <a16:creationId xmlns:a16="http://schemas.microsoft.com/office/drawing/2014/main" id="{89E5E5BF-0BD2-4070-A21F-CFC8292335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0660" y="2372884"/>
              <a:ext cx="1266190" cy="1097280"/>
            </a:xfrm>
            <a:custGeom>
              <a:avLst/>
              <a:gdLst>
                <a:gd name="T0" fmla="*/ 2370 w 2427"/>
                <a:gd name="T1" fmla="*/ 1778 h 2105"/>
                <a:gd name="T2" fmla="*/ 2291 w 2427"/>
                <a:gd name="T3" fmla="*/ 1640 h 2105"/>
                <a:gd name="T4" fmla="*/ 2083 w 2427"/>
                <a:gd name="T5" fmla="*/ 1674 h 2105"/>
                <a:gd name="T6" fmla="*/ 1989 w 2427"/>
                <a:gd name="T7" fmla="*/ 1582 h 2105"/>
                <a:gd name="T8" fmla="*/ 1875 w 2427"/>
                <a:gd name="T9" fmla="*/ 1572 h 2105"/>
                <a:gd name="T10" fmla="*/ 1826 w 2427"/>
                <a:gd name="T11" fmla="*/ 1450 h 2105"/>
                <a:gd name="T12" fmla="*/ 1926 w 2427"/>
                <a:gd name="T13" fmla="*/ 1263 h 2105"/>
                <a:gd name="T14" fmla="*/ 1998 w 2427"/>
                <a:gd name="T15" fmla="*/ 1093 h 2105"/>
                <a:gd name="T16" fmla="*/ 1896 w 2427"/>
                <a:gd name="T17" fmla="*/ 941 h 2105"/>
                <a:gd name="T18" fmla="*/ 1890 w 2427"/>
                <a:gd name="T19" fmla="*/ 800 h 2105"/>
                <a:gd name="T20" fmla="*/ 1892 w 2427"/>
                <a:gd name="T21" fmla="*/ 714 h 2105"/>
                <a:gd name="T22" fmla="*/ 1968 w 2427"/>
                <a:gd name="T23" fmla="*/ 605 h 2105"/>
                <a:gd name="T24" fmla="*/ 2076 w 2427"/>
                <a:gd name="T25" fmla="*/ 594 h 2105"/>
                <a:gd name="T26" fmla="*/ 1948 w 2427"/>
                <a:gd name="T27" fmla="*/ 466 h 2105"/>
                <a:gd name="T28" fmla="*/ 1803 w 2427"/>
                <a:gd name="T29" fmla="*/ 280 h 2105"/>
                <a:gd name="T30" fmla="*/ 1595 w 2427"/>
                <a:gd name="T31" fmla="*/ 183 h 2105"/>
                <a:gd name="T32" fmla="*/ 1417 w 2427"/>
                <a:gd name="T33" fmla="*/ 250 h 2105"/>
                <a:gd name="T34" fmla="*/ 1215 w 2427"/>
                <a:gd name="T35" fmla="*/ 338 h 2105"/>
                <a:gd name="T36" fmla="*/ 1089 w 2427"/>
                <a:gd name="T37" fmla="*/ 257 h 2105"/>
                <a:gd name="T38" fmla="*/ 751 w 2427"/>
                <a:gd name="T39" fmla="*/ 82 h 2105"/>
                <a:gd name="T40" fmla="*/ 551 w 2427"/>
                <a:gd name="T41" fmla="*/ 68 h 2105"/>
                <a:gd name="T42" fmla="*/ 557 w 2427"/>
                <a:gd name="T43" fmla="*/ 130 h 2105"/>
                <a:gd name="T44" fmla="*/ 409 w 2427"/>
                <a:gd name="T45" fmla="*/ 113 h 2105"/>
                <a:gd name="T46" fmla="*/ 443 w 2427"/>
                <a:gd name="T47" fmla="*/ 244 h 2105"/>
                <a:gd name="T48" fmla="*/ 425 w 2427"/>
                <a:gd name="T49" fmla="*/ 360 h 2105"/>
                <a:gd name="T50" fmla="*/ 345 w 2427"/>
                <a:gd name="T51" fmla="*/ 375 h 2105"/>
                <a:gd name="T52" fmla="*/ 251 w 2427"/>
                <a:gd name="T53" fmla="*/ 353 h 2105"/>
                <a:gd name="T54" fmla="*/ 193 w 2427"/>
                <a:gd name="T55" fmla="*/ 300 h 2105"/>
                <a:gd name="T56" fmla="*/ 131 w 2427"/>
                <a:gd name="T57" fmla="*/ 449 h 2105"/>
                <a:gd name="T58" fmla="*/ 37 w 2427"/>
                <a:gd name="T59" fmla="*/ 560 h 2105"/>
                <a:gd name="T60" fmla="*/ 84 w 2427"/>
                <a:gd name="T61" fmla="*/ 653 h 2105"/>
                <a:gd name="T62" fmla="*/ 125 w 2427"/>
                <a:gd name="T63" fmla="*/ 671 h 2105"/>
                <a:gd name="T64" fmla="*/ 164 w 2427"/>
                <a:gd name="T65" fmla="*/ 738 h 2105"/>
                <a:gd name="T66" fmla="*/ 301 w 2427"/>
                <a:gd name="T67" fmla="*/ 791 h 2105"/>
                <a:gd name="T68" fmla="*/ 350 w 2427"/>
                <a:gd name="T69" fmla="*/ 900 h 2105"/>
                <a:gd name="T70" fmla="*/ 393 w 2427"/>
                <a:gd name="T71" fmla="*/ 766 h 2105"/>
                <a:gd name="T72" fmla="*/ 535 w 2427"/>
                <a:gd name="T73" fmla="*/ 841 h 2105"/>
                <a:gd name="T74" fmla="*/ 571 w 2427"/>
                <a:gd name="T75" fmla="*/ 875 h 2105"/>
                <a:gd name="T76" fmla="*/ 595 w 2427"/>
                <a:gd name="T77" fmla="*/ 1080 h 2105"/>
                <a:gd name="T78" fmla="*/ 618 w 2427"/>
                <a:gd name="T79" fmla="*/ 1299 h 2105"/>
                <a:gd name="T80" fmla="*/ 687 w 2427"/>
                <a:gd name="T81" fmla="*/ 1427 h 2105"/>
                <a:gd name="T82" fmla="*/ 662 w 2427"/>
                <a:gd name="T83" fmla="*/ 1649 h 2105"/>
                <a:gd name="T84" fmla="*/ 664 w 2427"/>
                <a:gd name="T85" fmla="*/ 1719 h 2105"/>
                <a:gd name="T86" fmla="*/ 654 w 2427"/>
                <a:gd name="T87" fmla="*/ 1800 h 2105"/>
                <a:gd name="T88" fmla="*/ 842 w 2427"/>
                <a:gd name="T89" fmla="*/ 1899 h 2105"/>
                <a:gd name="T90" fmla="*/ 875 w 2427"/>
                <a:gd name="T91" fmla="*/ 2016 h 2105"/>
                <a:gd name="T92" fmla="*/ 1045 w 2427"/>
                <a:gd name="T93" fmla="*/ 2022 h 2105"/>
                <a:gd name="T94" fmla="*/ 1223 w 2427"/>
                <a:gd name="T95" fmla="*/ 1930 h 2105"/>
                <a:gd name="T96" fmla="*/ 1348 w 2427"/>
                <a:gd name="T97" fmla="*/ 1789 h 2105"/>
                <a:gd name="T98" fmla="*/ 1520 w 2427"/>
                <a:gd name="T99" fmla="*/ 1872 h 2105"/>
                <a:gd name="T100" fmla="*/ 1731 w 2427"/>
                <a:gd name="T101" fmla="*/ 1911 h 2105"/>
                <a:gd name="T102" fmla="*/ 1875 w 2427"/>
                <a:gd name="T103" fmla="*/ 1864 h 2105"/>
                <a:gd name="T104" fmla="*/ 2056 w 2427"/>
                <a:gd name="T105" fmla="*/ 2057 h 2105"/>
                <a:gd name="T106" fmla="*/ 2262 w 2427"/>
                <a:gd name="T107" fmla="*/ 2101 h 2105"/>
                <a:gd name="T108" fmla="*/ 2400 w 2427"/>
                <a:gd name="T109" fmla="*/ 1963 h 2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427" h="2105">
                  <a:moveTo>
                    <a:pt x="2427" y="1936"/>
                  </a:moveTo>
                  <a:lnTo>
                    <a:pt x="2395" y="1863"/>
                  </a:lnTo>
                  <a:lnTo>
                    <a:pt x="2352" y="1822"/>
                  </a:lnTo>
                  <a:lnTo>
                    <a:pt x="2370" y="1778"/>
                  </a:lnTo>
                  <a:lnTo>
                    <a:pt x="2368" y="1728"/>
                  </a:lnTo>
                  <a:lnTo>
                    <a:pt x="2360" y="1670"/>
                  </a:lnTo>
                  <a:lnTo>
                    <a:pt x="2339" y="1640"/>
                  </a:lnTo>
                  <a:lnTo>
                    <a:pt x="2291" y="1640"/>
                  </a:lnTo>
                  <a:lnTo>
                    <a:pt x="2260" y="1603"/>
                  </a:lnTo>
                  <a:lnTo>
                    <a:pt x="2202" y="1620"/>
                  </a:lnTo>
                  <a:lnTo>
                    <a:pt x="2118" y="1707"/>
                  </a:lnTo>
                  <a:lnTo>
                    <a:pt x="2083" y="1674"/>
                  </a:lnTo>
                  <a:lnTo>
                    <a:pt x="2032" y="1630"/>
                  </a:lnTo>
                  <a:lnTo>
                    <a:pt x="2028" y="1557"/>
                  </a:lnTo>
                  <a:lnTo>
                    <a:pt x="2010" y="1552"/>
                  </a:lnTo>
                  <a:lnTo>
                    <a:pt x="1989" y="1582"/>
                  </a:lnTo>
                  <a:lnTo>
                    <a:pt x="1990" y="1655"/>
                  </a:lnTo>
                  <a:lnTo>
                    <a:pt x="1953" y="1707"/>
                  </a:lnTo>
                  <a:lnTo>
                    <a:pt x="1864" y="1613"/>
                  </a:lnTo>
                  <a:lnTo>
                    <a:pt x="1875" y="1572"/>
                  </a:lnTo>
                  <a:lnTo>
                    <a:pt x="1796" y="1533"/>
                  </a:lnTo>
                  <a:lnTo>
                    <a:pt x="1817" y="1513"/>
                  </a:lnTo>
                  <a:lnTo>
                    <a:pt x="1825" y="1455"/>
                  </a:lnTo>
                  <a:lnTo>
                    <a:pt x="1826" y="1450"/>
                  </a:lnTo>
                  <a:lnTo>
                    <a:pt x="1843" y="1422"/>
                  </a:lnTo>
                  <a:lnTo>
                    <a:pt x="1843" y="1305"/>
                  </a:lnTo>
                  <a:lnTo>
                    <a:pt x="1878" y="1264"/>
                  </a:lnTo>
                  <a:lnTo>
                    <a:pt x="1926" y="1263"/>
                  </a:lnTo>
                  <a:lnTo>
                    <a:pt x="1973" y="1214"/>
                  </a:lnTo>
                  <a:lnTo>
                    <a:pt x="1978" y="1168"/>
                  </a:lnTo>
                  <a:lnTo>
                    <a:pt x="1973" y="1119"/>
                  </a:lnTo>
                  <a:lnTo>
                    <a:pt x="1998" y="1093"/>
                  </a:lnTo>
                  <a:lnTo>
                    <a:pt x="1976" y="1060"/>
                  </a:lnTo>
                  <a:lnTo>
                    <a:pt x="1979" y="1002"/>
                  </a:lnTo>
                  <a:lnTo>
                    <a:pt x="1939" y="958"/>
                  </a:lnTo>
                  <a:lnTo>
                    <a:pt x="1896" y="941"/>
                  </a:lnTo>
                  <a:lnTo>
                    <a:pt x="1896" y="891"/>
                  </a:lnTo>
                  <a:lnTo>
                    <a:pt x="1871" y="861"/>
                  </a:lnTo>
                  <a:lnTo>
                    <a:pt x="1856" y="824"/>
                  </a:lnTo>
                  <a:lnTo>
                    <a:pt x="1890" y="800"/>
                  </a:lnTo>
                  <a:lnTo>
                    <a:pt x="1896" y="752"/>
                  </a:lnTo>
                  <a:lnTo>
                    <a:pt x="1876" y="752"/>
                  </a:lnTo>
                  <a:lnTo>
                    <a:pt x="1870" y="725"/>
                  </a:lnTo>
                  <a:lnTo>
                    <a:pt x="1892" y="714"/>
                  </a:lnTo>
                  <a:lnTo>
                    <a:pt x="1901" y="675"/>
                  </a:lnTo>
                  <a:lnTo>
                    <a:pt x="1940" y="653"/>
                  </a:lnTo>
                  <a:lnTo>
                    <a:pt x="1937" y="621"/>
                  </a:lnTo>
                  <a:lnTo>
                    <a:pt x="1968" y="605"/>
                  </a:lnTo>
                  <a:lnTo>
                    <a:pt x="2009" y="608"/>
                  </a:lnTo>
                  <a:lnTo>
                    <a:pt x="2045" y="621"/>
                  </a:lnTo>
                  <a:lnTo>
                    <a:pt x="2071" y="610"/>
                  </a:lnTo>
                  <a:lnTo>
                    <a:pt x="2076" y="594"/>
                  </a:lnTo>
                  <a:lnTo>
                    <a:pt x="2054" y="560"/>
                  </a:lnTo>
                  <a:lnTo>
                    <a:pt x="2056" y="532"/>
                  </a:lnTo>
                  <a:lnTo>
                    <a:pt x="2025" y="505"/>
                  </a:lnTo>
                  <a:lnTo>
                    <a:pt x="1948" y="466"/>
                  </a:lnTo>
                  <a:lnTo>
                    <a:pt x="1947" y="411"/>
                  </a:lnTo>
                  <a:lnTo>
                    <a:pt x="1912" y="397"/>
                  </a:lnTo>
                  <a:lnTo>
                    <a:pt x="1896" y="350"/>
                  </a:lnTo>
                  <a:lnTo>
                    <a:pt x="1803" y="280"/>
                  </a:lnTo>
                  <a:lnTo>
                    <a:pt x="1757" y="272"/>
                  </a:lnTo>
                  <a:lnTo>
                    <a:pt x="1712" y="222"/>
                  </a:lnTo>
                  <a:lnTo>
                    <a:pt x="1629" y="183"/>
                  </a:lnTo>
                  <a:lnTo>
                    <a:pt x="1595" y="183"/>
                  </a:lnTo>
                  <a:lnTo>
                    <a:pt x="1554" y="232"/>
                  </a:lnTo>
                  <a:lnTo>
                    <a:pt x="1553" y="237"/>
                  </a:lnTo>
                  <a:lnTo>
                    <a:pt x="1473" y="272"/>
                  </a:lnTo>
                  <a:lnTo>
                    <a:pt x="1417" y="250"/>
                  </a:lnTo>
                  <a:lnTo>
                    <a:pt x="1290" y="311"/>
                  </a:lnTo>
                  <a:lnTo>
                    <a:pt x="1276" y="316"/>
                  </a:lnTo>
                  <a:lnTo>
                    <a:pt x="1278" y="335"/>
                  </a:lnTo>
                  <a:lnTo>
                    <a:pt x="1215" y="338"/>
                  </a:lnTo>
                  <a:lnTo>
                    <a:pt x="1165" y="394"/>
                  </a:lnTo>
                  <a:lnTo>
                    <a:pt x="1148" y="382"/>
                  </a:lnTo>
                  <a:lnTo>
                    <a:pt x="1120" y="285"/>
                  </a:lnTo>
                  <a:lnTo>
                    <a:pt x="1089" y="257"/>
                  </a:lnTo>
                  <a:lnTo>
                    <a:pt x="1071" y="175"/>
                  </a:lnTo>
                  <a:lnTo>
                    <a:pt x="956" y="135"/>
                  </a:lnTo>
                  <a:lnTo>
                    <a:pt x="832" y="128"/>
                  </a:lnTo>
                  <a:lnTo>
                    <a:pt x="751" y="82"/>
                  </a:lnTo>
                  <a:lnTo>
                    <a:pt x="681" y="7"/>
                  </a:lnTo>
                  <a:lnTo>
                    <a:pt x="612" y="0"/>
                  </a:lnTo>
                  <a:lnTo>
                    <a:pt x="609" y="21"/>
                  </a:lnTo>
                  <a:lnTo>
                    <a:pt x="551" y="68"/>
                  </a:lnTo>
                  <a:lnTo>
                    <a:pt x="601" y="136"/>
                  </a:lnTo>
                  <a:lnTo>
                    <a:pt x="612" y="211"/>
                  </a:lnTo>
                  <a:lnTo>
                    <a:pt x="609" y="229"/>
                  </a:lnTo>
                  <a:lnTo>
                    <a:pt x="557" y="130"/>
                  </a:lnTo>
                  <a:lnTo>
                    <a:pt x="523" y="116"/>
                  </a:lnTo>
                  <a:lnTo>
                    <a:pt x="478" y="91"/>
                  </a:lnTo>
                  <a:lnTo>
                    <a:pt x="423" y="93"/>
                  </a:lnTo>
                  <a:lnTo>
                    <a:pt x="409" y="113"/>
                  </a:lnTo>
                  <a:lnTo>
                    <a:pt x="385" y="83"/>
                  </a:lnTo>
                  <a:lnTo>
                    <a:pt x="359" y="124"/>
                  </a:lnTo>
                  <a:lnTo>
                    <a:pt x="368" y="186"/>
                  </a:lnTo>
                  <a:lnTo>
                    <a:pt x="443" y="244"/>
                  </a:lnTo>
                  <a:lnTo>
                    <a:pt x="501" y="260"/>
                  </a:lnTo>
                  <a:lnTo>
                    <a:pt x="503" y="299"/>
                  </a:lnTo>
                  <a:lnTo>
                    <a:pt x="476" y="328"/>
                  </a:lnTo>
                  <a:lnTo>
                    <a:pt x="425" y="360"/>
                  </a:lnTo>
                  <a:lnTo>
                    <a:pt x="414" y="450"/>
                  </a:lnTo>
                  <a:lnTo>
                    <a:pt x="382" y="394"/>
                  </a:lnTo>
                  <a:lnTo>
                    <a:pt x="351" y="436"/>
                  </a:lnTo>
                  <a:lnTo>
                    <a:pt x="345" y="375"/>
                  </a:lnTo>
                  <a:lnTo>
                    <a:pt x="365" y="343"/>
                  </a:lnTo>
                  <a:lnTo>
                    <a:pt x="334" y="307"/>
                  </a:lnTo>
                  <a:lnTo>
                    <a:pt x="296" y="278"/>
                  </a:lnTo>
                  <a:lnTo>
                    <a:pt x="251" y="353"/>
                  </a:lnTo>
                  <a:lnTo>
                    <a:pt x="196" y="383"/>
                  </a:lnTo>
                  <a:lnTo>
                    <a:pt x="209" y="339"/>
                  </a:lnTo>
                  <a:lnTo>
                    <a:pt x="246" y="294"/>
                  </a:lnTo>
                  <a:lnTo>
                    <a:pt x="193" y="300"/>
                  </a:lnTo>
                  <a:lnTo>
                    <a:pt x="137" y="324"/>
                  </a:lnTo>
                  <a:lnTo>
                    <a:pt x="115" y="355"/>
                  </a:lnTo>
                  <a:lnTo>
                    <a:pt x="145" y="380"/>
                  </a:lnTo>
                  <a:lnTo>
                    <a:pt x="131" y="449"/>
                  </a:lnTo>
                  <a:lnTo>
                    <a:pt x="90" y="418"/>
                  </a:lnTo>
                  <a:lnTo>
                    <a:pt x="73" y="466"/>
                  </a:lnTo>
                  <a:lnTo>
                    <a:pt x="76" y="514"/>
                  </a:lnTo>
                  <a:lnTo>
                    <a:pt x="37" y="560"/>
                  </a:lnTo>
                  <a:lnTo>
                    <a:pt x="0" y="568"/>
                  </a:lnTo>
                  <a:lnTo>
                    <a:pt x="45" y="611"/>
                  </a:lnTo>
                  <a:lnTo>
                    <a:pt x="35" y="675"/>
                  </a:lnTo>
                  <a:lnTo>
                    <a:pt x="84" y="653"/>
                  </a:lnTo>
                  <a:lnTo>
                    <a:pt x="85" y="613"/>
                  </a:lnTo>
                  <a:lnTo>
                    <a:pt x="142" y="632"/>
                  </a:lnTo>
                  <a:lnTo>
                    <a:pt x="187" y="677"/>
                  </a:lnTo>
                  <a:cubicBezTo>
                    <a:pt x="187" y="677"/>
                    <a:pt x="129" y="671"/>
                    <a:pt x="125" y="671"/>
                  </a:cubicBezTo>
                  <a:cubicBezTo>
                    <a:pt x="120" y="671"/>
                    <a:pt x="60" y="718"/>
                    <a:pt x="60" y="718"/>
                  </a:cubicBezTo>
                  <a:lnTo>
                    <a:pt x="35" y="753"/>
                  </a:lnTo>
                  <a:lnTo>
                    <a:pt x="107" y="769"/>
                  </a:lnTo>
                  <a:lnTo>
                    <a:pt x="164" y="738"/>
                  </a:lnTo>
                  <a:lnTo>
                    <a:pt x="223" y="719"/>
                  </a:lnTo>
                  <a:lnTo>
                    <a:pt x="256" y="697"/>
                  </a:lnTo>
                  <a:lnTo>
                    <a:pt x="259" y="757"/>
                  </a:lnTo>
                  <a:lnTo>
                    <a:pt x="301" y="791"/>
                  </a:lnTo>
                  <a:lnTo>
                    <a:pt x="304" y="863"/>
                  </a:lnTo>
                  <a:lnTo>
                    <a:pt x="295" y="914"/>
                  </a:lnTo>
                  <a:lnTo>
                    <a:pt x="312" y="935"/>
                  </a:lnTo>
                  <a:lnTo>
                    <a:pt x="350" y="900"/>
                  </a:lnTo>
                  <a:lnTo>
                    <a:pt x="390" y="858"/>
                  </a:lnTo>
                  <a:lnTo>
                    <a:pt x="382" y="799"/>
                  </a:lnTo>
                  <a:lnTo>
                    <a:pt x="378" y="675"/>
                  </a:lnTo>
                  <a:lnTo>
                    <a:pt x="393" y="766"/>
                  </a:lnTo>
                  <a:lnTo>
                    <a:pt x="425" y="858"/>
                  </a:lnTo>
                  <a:lnTo>
                    <a:pt x="462" y="875"/>
                  </a:lnTo>
                  <a:lnTo>
                    <a:pt x="493" y="908"/>
                  </a:lnTo>
                  <a:lnTo>
                    <a:pt x="535" y="841"/>
                  </a:lnTo>
                  <a:lnTo>
                    <a:pt x="531" y="771"/>
                  </a:lnTo>
                  <a:lnTo>
                    <a:pt x="562" y="752"/>
                  </a:lnTo>
                  <a:lnTo>
                    <a:pt x="571" y="786"/>
                  </a:lnTo>
                  <a:lnTo>
                    <a:pt x="571" y="875"/>
                  </a:lnTo>
                  <a:lnTo>
                    <a:pt x="589" y="910"/>
                  </a:lnTo>
                  <a:lnTo>
                    <a:pt x="554" y="924"/>
                  </a:lnTo>
                  <a:lnTo>
                    <a:pt x="548" y="1007"/>
                  </a:lnTo>
                  <a:lnTo>
                    <a:pt x="595" y="1080"/>
                  </a:lnTo>
                  <a:lnTo>
                    <a:pt x="581" y="1102"/>
                  </a:lnTo>
                  <a:lnTo>
                    <a:pt x="582" y="1169"/>
                  </a:lnTo>
                  <a:lnTo>
                    <a:pt x="626" y="1218"/>
                  </a:lnTo>
                  <a:lnTo>
                    <a:pt x="618" y="1299"/>
                  </a:lnTo>
                  <a:lnTo>
                    <a:pt x="585" y="1341"/>
                  </a:lnTo>
                  <a:lnTo>
                    <a:pt x="670" y="1361"/>
                  </a:lnTo>
                  <a:lnTo>
                    <a:pt x="701" y="1397"/>
                  </a:lnTo>
                  <a:lnTo>
                    <a:pt x="687" y="1427"/>
                  </a:lnTo>
                  <a:lnTo>
                    <a:pt x="621" y="1447"/>
                  </a:lnTo>
                  <a:lnTo>
                    <a:pt x="689" y="1533"/>
                  </a:lnTo>
                  <a:lnTo>
                    <a:pt x="681" y="1599"/>
                  </a:lnTo>
                  <a:lnTo>
                    <a:pt x="662" y="1649"/>
                  </a:lnTo>
                  <a:lnTo>
                    <a:pt x="684" y="1678"/>
                  </a:lnTo>
                  <a:lnTo>
                    <a:pt x="684" y="1707"/>
                  </a:lnTo>
                  <a:lnTo>
                    <a:pt x="735" y="1718"/>
                  </a:lnTo>
                  <a:lnTo>
                    <a:pt x="664" y="1719"/>
                  </a:lnTo>
                  <a:lnTo>
                    <a:pt x="648" y="1763"/>
                  </a:lnTo>
                  <a:lnTo>
                    <a:pt x="620" y="1778"/>
                  </a:lnTo>
                  <a:lnTo>
                    <a:pt x="621" y="1819"/>
                  </a:lnTo>
                  <a:lnTo>
                    <a:pt x="654" y="1800"/>
                  </a:lnTo>
                  <a:lnTo>
                    <a:pt x="709" y="1824"/>
                  </a:lnTo>
                  <a:lnTo>
                    <a:pt x="746" y="1832"/>
                  </a:lnTo>
                  <a:lnTo>
                    <a:pt x="807" y="1896"/>
                  </a:lnTo>
                  <a:lnTo>
                    <a:pt x="842" y="1899"/>
                  </a:lnTo>
                  <a:lnTo>
                    <a:pt x="814" y="1936"/>
                  </a:lnTo>
                  <a:lnTo>
                    <a:pt x="835" y="1963"/>
                  </a:lnTo>
                  <a:lnTo>
                    <a:pt x="856" y="1986"/>
                  </a:lnTo>
                  <a:lnTo>
                    <a:pt x="875" y="2016"/>
                  </a:lnTo>
                  <a:lnTo>
                    <a:pt x="887" y="2071"/>
                  </a:lnTo>
                  <a:lnTo>
                    <a:pt x="951" y="2080"/>
                  </a:lnTo>
                  <a:lnTo>
                    <a:pt x="1000" y="2072"/>
                  </a:lnTo>
                  <a:lnTo>
                    <a:pt x="1045" y="2022"/>
                  </a:lnTo>
                  <a:lnTo>
                    <a:pt x="1128" y="2019"/>
                  </a:lnTo>
                  <a:lnTo>
                    <a:pt x="1195" y="1966"/>
                  </a:lnTo>
                  <a:lnTo>
                    <a:pt x="1218" y="1931"/>
                  </a:lnTo>
                  <a:lnTo>
                    <a:pt x="1223" y="1930"/>
                  </a:lnTo>
                  <a:lnTo>
                    <a:pt x="1221" y="1850"/>
                  </a:lnTo>
                  <a:lnTo>
                    <a:pt x="1250" y="1802"/>
                  </a:lnTo>
                  <a:lnTo>
                    <a:pt x="1309" y="1803"/>
                  </a:lnTo>
                  <a:lnTo>
                    <a:pt x="1348" y="1789"/>
                  </a:lnTo>
                  <a:lnTo>
                    <a:pt x="1375" y="1800"/>
                  </a:lnTo>
                  <a:lnTo>
                    <a:pt x="1448" y="1813"/>
                  </a:lnTo>
                  <a:lnTo>
                    <a:pt x="1495" y="1802"/>
                  </a:lnTo>
                  <a:lnTo>
                    <a:pt x="1520" y="1872"/>
                  </a:lnTo>
                  <a:lnTo>
                    <a:pt x="1531" y="1914"/>
                  </a:lnTo>
                  <a:lnTo>
                    <a:pt x="1607" y="1952"/>
                  </a:lnTo>
                  <a:lnTo>
                    <a:pt x="1643" y="1911"/>
                  </a:lnTo>
                  <a:lnTo>
                    <a:pt x="1731" y="1911"/>
                  </a:lnTo>
                  <a:lnTo>
                    <a:pt x="1764" y="1885"/>
                  </a:lnTo>
                  <a:lnTo>
                    <a:pt x="1815" y="1903"/>
                  </a:lnTo>
                  <a:lnTo>
                    <a:pt x="1825" y="1852"/>
                  </a:lnTo>
                  <a:lnTo>
                    <a:pt x="1875" y="1864"/>
                  </a:lnTo>
                  <a:lnTo>
                    <a:pt x="1940" y="1827"/>
                  </a:lnTo>
                  <a:lnTo>
                    <a:pt x="1975" y="1859"/>
                  </a:lnTo>
                  <a:lnTo>
                    <a:pt x="2002" y="1980"/>
                  </a:lnTo>
                  <a:lnTo>
                    <a:pt x="2056" y="2057"/>
                  </a:lnTo>
                  <a:lnTo>
                    <a:pt x="2070" y="2061"/>
                  </a:lnTo>
                  <a:lnTo>
                    <a:pt x="2097" y="2032"/>
                  </a:lnTo>
                  <a:lnTo>
                    <a:pt x="2145" y="2105"/>
                  </a:lnTo>
                  <a:lnTo>
                    <a:pt x="2262" y="2101"/>
                  </a:lnTo>
                  <a:lnTo>
                    <a:pt x="2275" y="1999"/>
                  </a:lnTo>
                  <a:lnTo>
                    <a:pt x="2400" y="2078"/>
                  </a:lnTo>
                  <a:lnTo>
                    <a:pt x="2420" y="2015"/>
                  </a:lnTo>
                  <a:lnTo>
                    <a:pt x="2400" y="1963"/>
                  </a:lnTo>
                  <a:lnTo>
                    <a:pt x="2427" y="193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28">
              <a:extLst>
                <a:ext uri="{FF2B5EF4-FFF2-40B4-BE49-F238E27FC236}">
                  <a16:creationId xmlns:a16="http://schemas.microsoft.com/office/drawing/2014/main" id="{9961B979-1144-4720-9885-595D3A8BF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4340" y="3071384"/>
              <a:ext cx="58420" cy="29210"/>
            </a:xfrm>
            <a:custGeom>
              <a:avLst/>
              <a:gdLst>
                <a:gd name="T0" fmla="*/ 70 w 112"/>
                <a:gd name="T1" fmla="*/ 0 h 57"/>
                <a:gd name="T2" fmla="*/ 0 w 112"/>
                <a:gd name="T3" fmla="*/ 11 h 57"/>
                <a:gd name="T4" fmla="*/ 3 w 112"/>
                <a:gd name="T5" fmla="*/ 32 h 57"/>
                <a:gd name="T6" fmla="*/ 70 w 112"/>
                <a:gd name="T7" fmla="*/ 41 h 57"/>
                <a:gd name="T8" fmla="*/ 106 w 112"/>
                <a:gd name="T9" fmla="*/ 57 h 57"/>
                <a:gd name="T10" fmla="*/ 112 w 112"/>
                <a:gd name="T11" fmla="*/ 43 h 57"/>
                <a:gd name="T12" fmla="*/ 81 w 112"/>
                <a:gd name="T13" fmla="*/ 14 h 57"/>
                <a:gd name="T14" fmla="*/ 70 w 112"/>
                <a:gd name="T1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57">
                  <a:moveTo>
                    <a:pt x="70" y="0"/>
                  </a:moveTo>
                  <a:cubicBezTo>
                    <a:pt x="64" y="0"/>
                    <a:pt x="0" y="11"/>
                    <a:pt x="0" y="11"/>
                  </a:cubicBezTo>
                  <a:lnTo>
                    <a:pt x="3" y="32"/>
                  </a:lnTo>
                  <a:lnTo>
                    <a:pt x="70" y="41"/>
                  </a:lnTo>
                  <a:lnTo>
                    <a:pt x="106" y="57"/>
                  </a:lnTo>
                  <a:lnTo>
                    <a:pt x="112" y="43"/>
                  </a:lnTo>
                  <a:lnTo>
                    <a:pt x="81" y="14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29">
              <a:extLst>
                <a:ext uri="{FF2B5EF4-FFF2-40B4-BE49-F238E27FC236}">
                  <a16:creationId xmlns:a16="http://schemas.microsoft.com/office/drawing/2014/main" id="{62BEF1A3-7F25-4B0A-95BF-47E64A4370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1310" y="5707904"/>
              <a:ext cx="665480" cy="381000"/>
            </a:xfrm>
            <a:custGeom>
              <a:avLst/>
              <a:gdLst>
                <a:gd name="T0" fmla="*/ 1273 w 1273"/>
                <a:gd name="T1" fmla="*/ 237 h 731"/>
                <a:gd name="T2" fmla="*/ 1256 w 1273"/>
                <a:gd name="T3" fmla="*/ 212 h 731"/>
                <a:gd name="T4" fmla="*/ 1217 w 1273"/>
                <a:gd name="T5" fmla="*/ 181 h 731"/>
                <a:gd name="T6" fmla="*/ 1223 w 1273"/>
                <a:gd name="T7" fmla="*/ 137 h 731"/>
                <a:gd name="T8" fmla="*/ 1217 w 1273"/>
                <a:gd name="T9" fmla="*/ 87 h 731"/>
                <a:gd name="T10" fmla="*/ 1181 w 1273"/>
                <a:gd name="T11" fmla="*/ 85 h 731"/>
                <a:gd name="T12" fmla="*/ 1104 w 1273"/>
                <a:gd name="T13" fmla="*/ 64 h 731"/>
                <a:gd name="T14" fmla="*/ 1079 w 1273"/>
                <a:gd name="T15" fmla="*/ 4 h 731"/>
                <a:gd name="T16" fmla="*/ 967 w 1273"/>
                <a:gd name="T17" fmla="*/ 0 h 731"/>
                <a:gd name="T18" fmla="*/ 931 w 1273"/>
                <a:gd name="T19" fmla="*/ 31 h 731"/>
                <a:gd name="T20" fmla="*/ 821 w 1273"/>
                <a:gd name="T21" fmla="*/ 35 h 731"/>
                <a:gd name="T22" fmla="*/ 742 w 1273"/>
                <a:gd name="T23" fmla="*/ 60 h 731"/>
                <a:gd name="T24" fmla="*/ 671 w 1273"/>
                <a:gd name="T25" fmla="*/ 92 h 731"/>
                <a:gd name="T26" fmla="*/ 542 w 1273"/>
                <a:gd name="T27" fmla="*/ 92 h 731"/>
                <a:gd name="T28" fmla="*/ 450 w 1273"/>
                <a:gd name="T29" fmla="*/ 142 h 731"/>
                <a:gd name="T30" fmla="*/ 359 w 1273"/>
                <a:gd name="T31" fmla="*/ 185 h 731"/>
                <a:gd name="T32" fmla="*/ 248 w 1273"/>
                <a:gd name="T33" fmla="*/ 189 h 731"/>
                <a:gd name="T34" fmla="*/ 217 w 1273"/>
                <a:gd name="T35" fmla="*/ 227 h 731"/>
                <a:gd name="T36" fmla="*/ 163 w 1273"/>
                <a:gd name="T37" fmla="*/ 262 h 731"/>
                <a:gd name="T38" fmla="*/ 159 w 1273"/>
                <a:gd name="T39" fmla="*/ 302 h 731"/>
                <a:gd name="T40" fmla="*/ 0 w 1273"/>
                <a:gd name="T41" fmla="*/ 448 h 731"/>
                <a:gd name="T42" fmla="*/ 0 w 1273"/>
                <a:gd name="T43" fmla="*/ 552 h 731"/>
                <a:gd name="T44" fmla="*/ 27 w 1273"/>
                <a:gd name="T45" fmla="*/ 602 h 731"/>
                <a:gd name="T46" fmla="*/ 50 w 1273"/>
                <a:gd name="T47" fmla="*/ 642 h 731"/>
                <a:gd name="T48" fmla="*/ 96 w 1273"/>
                <a:gd name="T49" fmla="*/ 652 h 731"/>
                <a:gd name="T50" fmla="*/ 167 w 1273"/>
                <a:gd name="T51" fmla="*/ 727 h 731"/>
                <a:gd name="T52" fmla="*/ 202 w 1273"/>
                <a:gd name="T53" fmla="*/ 731 h 731"/>
                <a:gd name="T54" fmla="*/ 209 w 1273"/>
                <a:gd name="T55" fmla="*/ 692 h 731"/>
                <a:gd name="T56" fmla="*/ 250 w 1273"/>
                <a:gd name="T57" fmla="*/ 662 h 731"/>
                <a:gd name="T58" fmla="*/ 363 w 1273"/>
                <a:gd name="T59" fmla="*/ 671 h 731"/>
                <a:gd name="T60" fmla="*/ 392 w 1273"/>
                <a:gd name="T61" fmla="*/ 650 h 731"/>
                <a:gd name="T62" fmla="*/ 425 w 1273"/>
                <a:gd name="T63" fmla="*/ 667 h 731"/>
                <a:gd name="T64" fmla="*/ 465 w 1273"/>
                <a:gd name="T65" fmla="*/ 667 h 731"/>
                <a:gd name="T66" fmla="*/ 527 w 1273"/>
                <a:gd name="T67" fmla="*/ 673 h 731"/>
                <a:gd name="T68" fmla="*/ 665 w 1273"/>
                <a:gd name="T69" fmla="*/ 658 h 731"/>
                <a:gd name="T70" fmla="*/ 719 w 1273"/>
                <a:gd name="T71" fmla="*/ 677 h 731"/>
                <a:gd name="T72" fmla="*/ 794 w 1273"/>
                <a:gd name="T73" fmla="*/ 598 h 731"/>
                <a:gd name="T74" fmla="*/ 931 w 1273"/>
                <a:gd name="T75" fmla="*/ 598 h 731"/>
                <a:gd name="T76" fmla="*/ 1000 w 1273"/>
                <a:gd name="T77" fmla="*/ 542 h 731"/>
                <a:gd name="T78" fmla="*/ 1094 w 1273"/>
                <a:gd name="T79" fmla="*/ 531 h 731"/>
                <a:gd name="T80" fmla="*/ 1096 w 1273"/>
                <a:gd name="T81" fmla="*/ 489 h 731"/>
                <a:gd name="T82" fmla="*/ 1169 w 1273"/>
                <a:gd name="T83" fmla="*/ 389 h 731"/>
                <a:gd name="T84" fmla="*/ 1211 w 1273"/>
                <a:gd name="T85" fmla="*/ 348 h 731"/>
                <a:gd name="T86" fmla="*/ 1261 w 1273"/>
                <a:gd name="T87" fmla="*/ 300 h 731"/>
                <a:gd name="T88" fmla="*/ 1244 w 1273"/>
                <a:gd name="T89" fmla="*/ 273 h 731"/>
                <a:gd name="T90" fmla="*/ 1273 w 1273"/>
                <a:gd name="T91" fmla="*/ 237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3" h="731">
                  <a:moveTo>
                    <a:pt x="1273" y="237"/>
                  </a:moveTo>
                  <a:lnTo>
                    <a:pt x="1256" y="212"/>
                  </a:lnTo>
                  <a:lnTo>
                    <a:pt x="1217" y="181"/>
                  </a:lnTo>
                  <a:lnTo>
                    <a:pt x="1223" y="137"/>
                  </a:lnTo>
                  <a:lnTo>
                    <a:pt x="1217" y="87"/>
                  </a:lnTo>
                  <a:lnTo>
                    <a:pt x="1181" y="85"/>
                  </a:lnTo>
                  <a:lnTo>
                    <a:pt x="1104" y="64"/>
                  </a:lnTo>
                  <a:lnTo>
                    <a:pt x="1079" y="4"/>
                  </a:lnTo>
                  <a:lnTo>
                    <a:pt x="967" y="0"/>
                  </a:lnTo>
                  <a:lnTo>
                    <a:pt x="931" y="31"/>
                  </a:lnTo>
                  <a:lnTo>
                    <a:pt x="821" y="35"/>
                  </a:lnTo>
                  <a:lnTo>
                    <a:pt x="742" y="60"/>
                  </a:lnTo>
                  <a:lnTo>
                    <a:pt x="671" y="92"/>
                  </a:lnTo>
                  <a:lnTo>
                    <a:pt x="542" y="92"/>
                  </a:lnTo>
                  <a:lnTo>
                    <a:pt x="450" y="142"/>
                  </a:lnTo>
                  <a:lnTo>
                    <a:pt x="359" y="185"/>
                  </a:lnTo>
                  <a:lnTo>
                    <a:pt x="248" y="189"/>
                  </a:lnTo>
                  <a:lnTo>
                    <a:pt x="217" y="227"/>
                  </a:lnTo>
                  <a:lnTo>
                    <a:pt x="163" y="262"/>
                  </a:lnTo>
                  <a:lnTo>
                    <a:pt x="159" y="302"/>
                  </a:lnTo>
                  <a:lnTo>
                    <a:pt x="0" y="448"/>
                  </a:lnTo>
                  <a:lnTo>
                    <a:pt x="0" y="552"/>
                  </a:lnTo>
                  <a:lnTo>
                    <a:pt x="27" y="602"/>
                  </a:lnTo>
                  <a:lnTo>
                    <a:pt x="50" y="642"/>
                  </a:lnTo>
                  <a:lnTo>
                    <a:pt x="96" y="652"/>
                  </a:lnTo>
                  <a:lnTo>
                    <a:pt x="167" y="727"/>
                  </a:lnTo>
                  <a:lnTo>
                    <a:pt x="202" y="731"/>
                  </a:lnTo>
                  <a:lnTo>
                    <a:pt x="209" y="692"/>
                  </a:lnTo>
                  <a:lnTo>
                    <a:pt x="250" y="662"/>
                  </a:lnTo>
                  <a:lnTo>
                    <a:pt x="363" y="671"/>
                  </a:lnTo>
                  <a:lnTo>
                    <a:pt x="392" y="650"/>
                  </a:lnTo>
                  <a:lnTo>
                    <a:pt x="425" y="667"/>
                  </a:lnTo>
                  <a:lnTo>
                    <a:pt x="465" y="667"/>
                  </a:lnTo>
                  <a:lnTo>
                    <a:pt x="527" y="673"/>
                  </a:lnTo>
                  <a:lnTo>
                    <a:pt x="665" y="658"/>
                  </a:lnTo>
                  <a:lnTo>
                    <a:pt x="719" y="677"/>
                  </a:lnTo>
                  <a:cubicBezTo>
                    <a:pt x="719" y="677"/>
                    <a:pt x="790" y="604"/>
                    <a:pt x="794" y="598"/>
                  </a:cubicBezTo>
                  <a:cubicBezTo>
                    <a:pt x="798" y="592"/>
                    <a:pt x="931" y="598"/>
                    <a:pt x="931" y="598"/>
                  </a:cubicBezTo>
                  <a:lnTo>
                    <a:pt x="1000" y="542"/>
                  </a:lnTo>
                  <a:lnTo>
                    <a:pt x="1094" y="531"/>
                  </a:lnTo>
                  <a:lnTo>
                    <a:pt x="1096" y="489"/>
                  </a:lnTo>
                  <a:lnTo>
                    <a:pt x="1169" y="389"/>
                  </a:lnTo>
                  <a:lnTo>
                    <a:pt x="1211" y="348"/>
                  </a:lnTo>
                  <a:lnTo>
                    <a:pt x="1261" y="300"/>
                  </a:lnTo>
                  <a:lnTo>
                    <a:pt x="1244" y="273"/>
                  </a:lnTo>
                  <a:lnTo>
                    <a:pt x="1273" y="23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30">
              <a:extLst>
                <a:ext uri="{FF2B5EF4-FFF2-40B4-BE49-F238E27FC236}">
                  <a16:creationId xmlns:a16="http://schemas.microsoft.com/office/drawing/2014/main" id="{8BC59411-2F36-4ACA-80A4-D97181E5E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6790" y="5761244"/>
              <a:ext cx="29210" cy="36830"/>
            </a:xfrm>
            <a:custGeom>
              <a:avLst/>
              <a:gdLst>
                <a:gd name="T0" fmla="*/ 19 w 54"/>
                <a:gd name="T1" fmla="*/ 0 h 69"/>
                <a:gd name="T2" fmla="*/ 0 w 54"/>
                <a:gd name="T3" fmla="*/ 40 h 69"/>
                <a:gd name="T4" fmla="*/ 25 w 54"/>
                <a:gd name="T5" fmla="*/ 69 h 69"/>
                <a:gd name="T6" fmla="*/ 44 w 54"/>
                <a:gd name="T7" fmla="*/ 54 h 69"/>
                <a:gd name="T8" fmla="*/ 54 w 54"/>
                <a:gd name="T9" fmla="*/ 12 h 69"/>
                <a:gd name="T10" fmla="*/ 19 w 54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69">
                  <a:moveTo>
                    <a:pt x="19" y="0"/>
                  </a:moveTo>
                  <a:lnTo>
                    <a:pt x="0" y="40"/>
                  </a:lnTo>
                  <a:lnTo>
                    <a:pt x="25" y="69"/>
                  </a:lnTo>
                  <a:lnTo>
                    <a:pt x="44" y="54"/>
                  </a:lnTo>
                  <a:lnTo>
                    <a:pt x="54" y="1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31">
              <a:extLst>
                <a:ext uri="{FF2B5EF4-FFF2-40B4-BE49-F238E27FC236}">
                  <a16:creationId xmlns:a16="http://schemas.microsoft.com/office/drawing/2014/main" id="{8A561069-5867-403C-974B-5FE54FF915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6401" y="6153674"/>
              <a:ext cx="17780" cy="25400"/>
            </a:xfrm>
            <a:custGeom>
              <a:avLst/>
              <a:gdLst>
                <a:gd name="T0" fmla="*/ 6 w 35"/>
                <a:gd name="T1" fmla="*/ 0 h 48"/>
                <a:gd name="T2" fmla="*/ 0 w 35"/>
                <a:gd name="T3" fmla="*/ 44 h 48"/>
                <a:gd name="T4" fmla="*/ 18 w 35"/>
                <a:gd name="T5" fmla="*/ 48 h 48"/>
                <a:gd name="T6" fmla="*/ 35 w 35"/>
                <a:gd name="T7" fmla="*/ 19 h 48"/>
                <a:gd name="T8" fmla="*/ 6 w 3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48">
                  <a:moveTo>
                    <a:pt x="6" y="0"/>
                  </a:moveTo>
                  <a:lnTo>
                    <a:pt x="0" y="44"/>
                  </a:lnTo>
                  <a:lnTo>
                    <a:pt x="18" y="48"/>
                  </a:lnTo>
                  <a:lnTo>
                    <a:pt x="35" y="1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32">
              <a:extLst>
                <a:ext uri="{FF2B5EF4-FFF2-40B4-BE49-F238E27FC236}">
                  <a16:creationId xmlns:a16="http://schemas.microsoft.com/office/drawing/2014/main" id="{EB98AB9E-EAF7-4089-8442-12E4EFBB4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1310" y="2271284"/>
              <a:ext cx="1485900" cy="1611631"/>
            </a:xfrm>
            <a:custGeom>
              <a:avLst/>
              <a:gdLst>
                <a:gd name="T0" fmla="*/ 2695 w 2848"/>
                <a:gd name="T1" fmla="*/ 2202 h 3096"/>
                <a:gd name="T2" fmla="*/ 2526 w 2848"/>
                <a:gd name="T3" fmla="*/ 2121 h 3096"/>
                <a:gd name="T4" fmla="*/ 2551 w 2848"/>
                <a:gd name="T5" fmla="*/ 1893 h 3096"/>
                <a:gd name="T6" fmla="*/ 2545 w 2848"/>
                <a:gd name="T7" fmla="*/ 1783 h 3096"/>
                <a:gd name="T8" fmla="*/ 2598 w 2848"/>
                <a:gd name="T9" fmla="*/ 1443 h 3096"/>
                <a:gd name="T10" fmla="*/ 2567 w 2848"/>
                <a:gd name="T11" fmla="*/ 1093 h 3096"/>
                <a:gd name="T12" fmla="*/ 2652 w 2848"/>
                <a:gd name="T13" fmla="*/ 798 h 3096"/>
                <a:gd name="T14" fmla="*/ 2563 w 2848"/>
                <a:gd name="T15" fmla="*/ 571 h 3096"/>
                <a:gd name="T16" fmla="*/ 2548 w 2848"/>
                <a:gd name="T17" fmla="*/ 294 h 3096"/>
                <a:gd name="T18" fmla="*/ 2458 w 2848"/>
                <a:gd name="T19" fmla="*/ 0 h 3096"/>
                <a:gd name="T20" fmla="*/ 2250 w 2848"/>
                <a:gd name="T21" fmla="*/ 127 h 3096"/>
                <a:gd name="T22" fmla="*/ 2029 w 2848"/>
                <a:gd name="T23" fmla="*/ 94 h 3096"/>
                <a:gd name="T24" fmla="*/ 1829 w 2848"/>
                <a:gd name="T25" fmla="*/ 137 h 3096"/>
                <a:gd name="T26" fmla="*/ 1625 w 2848"/>
                <a:gd name="T27" fmla="*/ 177 h 3096"/>
                <a:gd name="T28" fmla="*/ 1429 w 2848"/>
                <a:gd name="T29" fmla="*/ 217 h 3096"/>
                <a:gd name="T30" fmla="*/ 1185 w 2848"/>
                <a:gd name="T31" fmla="*/ 322 h 3096"/>
                <a:gd name="T32" fmla="*/ 1028 w 2848"/>
                <a:gd name="T33" fmla="*/ 561 h 3096"/>
                <a:gd name="T34" fmla="*/ 901 w 2848"/>
                <a:gd name="T35" fmla="*/ 707 h 3096"/>
                <a:gd name="T36" fmla="*/ 706 w 2848"/>
                <a:gd name="T37" fmla="*/ 558 h 3096"/>
                <a:gd name="T38" fmla="*/ 542 w 2848"/>
                <a:gd name="T39" fmla="*/ 636 h 3096"/>
                <a:gd name="T40" fmla="*/ 404 w 2848"/>
                <a:gd name="T41" fmla="*/ 744 h 3096"/>
                <a:gd name="T42" fmla="*/ 345 w 2848"/>
                <a:gd name="T43" fmla="*/ 850 h 3096"/>
                <a:gd name="T44" fmla="*/ 196 w 2848"/>
                <a:gd name="T45" fmla="*/ 932 h 3096"/>
                <a:gd name="T46" fmla="*/ 144 w 2848"/>
                <a:gd name="T47" fmla="*/ 1023 h 3096"/>
                <a:gd name="T48" fmla="*/ 0 w 2848"/>
                <a:gd name="T49" fmla="*/ 1098 h 3096"/>
                <a:gd name="T50" fmla="*/ 127 w 2848"/>
                <a:gd name="T51" fmla="*/ 1208 h 3096"/>
                <a:gd name="T52" fmla="*/ 133 w 2848"/>
                <a:gd name="T53" fmla="*/ 1440 h 3096"/>
                <a:gd name="T54" fmla="*/ 154 w 2848"/>
                <a:gd name="T55" fmla="*/ 1592 h 3096"/>
                <a:gd name="T56" fmla="*/ 183 w 2848"/>
                <a:gd name="T57" fmla="*/ 1694 h 3096"/>
                <a:gd name="T58" fmla="*/ 379 w 2848"/>
                <a:gd name="T59" fmla="*/ 1752 h 3096"/>
                <a:gd name="T60" fmla="*/ 398 w 2848"/>
                <a:gd name="T61" fmla="*/ 1902 h 3096"/>
                <a:gd name="T62" fmla="*/ 333 w 2848"/>
                <a:gd name="T63" fmla="*/ 1981 h 3096"/>
                <a:gd name="T64" fmla="*/ 144 w 2848"/>
                <a:gd name="T65" fmla="*/ 2231 h 3096"/>
                <a:gd name="T66" fmla="*/ 163 w 2848"/>
                <a:gd name="T67" fmla="*/ 2479 h 3096"/>
                <a:gd name="T68" fmla="*/ 367 w 2848"/>
                <a:gd name="T69" fmla="*/ 2600 h 3096"/>
                <a:gd name="T70" fmla="*/ 600 w 2848"/>
                <a:gd name="T71" fmla="*/ 2706 h 3096"/>
                <a:gd name="T72" fmla="*/ 596 w 2848"/>
                <a:gd name="T73" fmla="*/ 2935 h 3096"/>
                <a:gd name="T74" fmla="*/ 752 w 2848"/>
                <a:gd name="T75" fmla="*/ 2952 h 3096"/>
                <a:gd name="T76" fmla="*/ 988 w 2848"/>
                <a:gd name="T77" fmla="*/ 3027 h 3096"/>
                <a:gd name="T78" fmla="*/ 1033 w 2848"/>
                <a:gd name="T79" fmla="*/ 2865 h 3096"/>
                <a:gd name="T80" fmla="*/ 1015 w 2848"/>
                <a:gd name="T81" fmla="*/ 2637 h 3096"/>
                <a:gd name="T82" fmla="*/ 961 w 2848"/>
                <a:gd name="T83" fmla="*/ 2573 h 3096"/>
                <a:gd name="T84" fmla="*/ 1086 w 2848"/>
                <a:gd name="T85" fmla="*/ 2387 h 3096"/>
                <a:gd name="T86" fmla="*/ 1183 w 2848"/>
                <a:gd name="T87" fmla="*/ 2365 h 3096"/>
                <a:gd name="T88" fmla="*/ 1294 w 2848"/>
                <a:gd name="T89" fmla="*/ 2285 h 3096"/>
                <a:gd name="T90" fmla="*/ 1514 w 2848"/>
                <a:gd name="T91" fmla="*/ 2286 h 3096"/>
                <a:gd name="T92" fmla="*/ 1507 w 2848"/>
                <a:gd name="T93" fmla="*/ 2540 h 3096"/>
                <a:gd name="T94" fmla="*/ 1461 w 2848"/>
                <a:gd name="T95" fmla="*/ 2718 h 3096"/>
                <a:gd name="T96" fmla="*/ 1339 w 2848"/>
                <a:gd name="T97" fmla="*/ 2786 h 3096"/>
                <a:gd name="T98" fmla="*/ 1192 w 2848"/>
                <a:gd name="T99" fmla="*/ 2927 h 3096"/>
                <a:gd name="T100" fmla="*/ 1451 w 2848"/>
                <a:gd name="T101" fmla="*/ 3065 h 3096"/>
                <a:gd name="T102" fmla="*/ 1711 w 2848"/>
                <a:gd name="T103" fmla="*/ 3046 h 3096"/>
                <a:gd name="T104" fmla="*/ 1917 w 2848"/>
                <a:gd name="T105" fmla="*/ 3018 h 3096"/>
                <a:gd name="T106" fmla="*/ 2079 w 2848"/>
                <a:gd name="T107" fmla="*/ 2952 h 3096"/>
                <a:gd name="T108" fmla="*/ 2179 w 2848"/>
                <a:gd name="T109" fmla="*/ 2786 h 3096"/>
                <a:gd name="T110" fmla="*/ 2367 w 2848"/>
                <a:gd name="T111" fmla="*/ 2905 h 3096"/>
                <a:gd name="T112" fmla="*/ 2695 w 2848"/>
                <a:gd name="T113" fmla="*/ 2855 h 3096"/>
                <a:gd name="T114" fmla="*/ 2754 w 2848"/>
                <a:gd name="T115" fmla="*/ 2596 h 3096"/>
                <a:gd name="T116" fmla="*/ 2748 w 2848"/>
                <a:gd name="T117" fmla="*/ 2365 h 3096"/>
                <a:gd name="T118" fmla="*/ 2832 w 2848"/>
                <a:gd name="T119" fmla="*/ 2090 h 3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48" h="3096">
                  <a:moveTo>
                    <a:pt x="2832" y="2090"/>
                  </a:moveTo>
                  <a:lnTo>
                    <a:pt x="2807" y="2065"/>
                  </a:lnTo>
                  <a:lnTo>
                    <a:pt x="2736" y="2174"/>
                  </a:lnTo>
                  <a:lnTo>
                    <a:pt x="2695" y="2202"/>
                  </a:lnTo>
                  <a:lnTo>
                    <a:pt x="2661" y="2252"/>
                  </a:lnTo>
                  <a:lnTo>
                    <a:pt x="2595" y="2218"/>
                  </a:lnTo>
                  <a:lnTo>
                    <a:pt x="2567" y="2177"/>
                  </a:lnTo>
                  <a:lnTo>
                    <a:pt x="2526" y="2121"/>
                  </a:lnTo>
                  <a:lnTo>
                    <a:pt x="2601" y="2046"/>
                  </a:lnTo>
                  <a:lnTo>
                    <a:pt x="2617" y="2015"/>
                  </a:lnTo>
                  <a:lnTo>
                    <a:pt x="2561" y="1961"/>
                  </a:lnTo>
                  <a:lnTo>
                    <a:pt x="2551" y="1893"/>
                  </a:lnTo>
                  <a:lnTo>
                    <a:pt x="2520" y="1865"/>
                  </a:lnTo>
                  <a:lnTo>
                    <a:pt x="2507" y="1840"/>
                  </a:lnTo>
                  <a:lnTo>
                    <a:pt x="2523" y="1833"/>
                  </a:lnTo>
                  <a:lnTo>
                    <a:pt x="2545" y="1783"/>
                  </a:lnTo>
                  <a:lnTo>
                    <a:pt x="2526" y="1768"/>
                  </a:lnTo>
                  <a:lnTo>
                    <a:pt x="2514" y="1711"/>
                  </a:lnTo>
                  <a:lnTo>
                    <a:pt x="2517" y="1580"/>
                  </a:lnTo>
                  <a:lnTo>
                    <a:pt x="2598" y="1443"/>
                  </a:lnTo>
                  <a:lnTo>
                    <a:pt x="2601" y="1333"/>
                  </a:lnTo>
                  <a:lnTo>
                    <a:pt x="2617" y="1246"/>
                  </a:lnTo>
                  <a:lnTo>
                    <a:pt x="2623" y="1165"/>
                  </a:lnTo>
                  <a:lnTo>
                    <a:pt x="2567" y="1093"/>
                  </a:lnTo>
                  <a:lnTo>
                    <a:pt x="2564" y="1011"/>
                  </a:lnTo>
                  <a:lnTo>
                    <a:pt x="2581" y="942"/>
                  </a:lnTo>
                  <a:lnTo>
                    <a:pt x="2646" y="890"/>
                  </a:lnTo>
                  <a:lnTo>
                    <a:pt x="2652" y="798"/>
                  </a:lnTo>
                  <a:lnTo>
                    <a:pt x="2642" y="756"/>
                  </a:lnTo>
                  <a:lnTo>
                    <a:pt x="2650" y="723"/>
                  </a:lnTo>
                  <a:lnTo>
                    <a:pt x="2619" y="627"/>
                  </a:lnTo>
                  <a:lnTo>
                    <a:pt x="2563" y="571"/>
                  </a:lnTo>
                  <a:lnTo>
                    <a:pt x="2552" y="475"/>
                  </a:lnTo>
                  <a:lnTo>
                    <a:pt x="2563" y="398"/>
                  </a:lnTo>
                  <a:lnTo>
                    <a:pt x="2536" y="337"/>
                  </a:lnTo>
                  <a:lnTo>
                    <a:pt x="2548" y="294"/>
                  </a:lnTo>
                  <a:lnTo>
                    <a:pt x="2538" y="196"/>
                  </a:lnTo>
                  <a:lnTo>
                    <a:pt x="2567" y="160"/>
                  </a:lnTo>
                  <a:lnTo>
                    <a:pt x="2490" y="87"/>
                  </a:lnTo>
                  <a:lnTo>
                    <a:pt x="2458" y="0"/>
                  </a:lnTo>
                  <a:lnTo>
                    <a:pt x="2415" y="0"/>
                  </a:lnTo>
                  <a:lnTo>
                    <a:pt x="2369" y="52"/>
                  </a:lnTo>
                  <a:lnTo>
                    <a:pt x="2323" y="56"/>
                  </a:lnTo>
                  <a:lnTo>
                    <a:pt x="2250" y="127"/>
                  </a:lnTo>
                  <a:lnTo>
                    <a:pt x="2254" y="194"/>
                  </a:lnTo>
                  <a:lnTo>
                    <a:pt x="2183" y="196"/>
                  </a:lnTo>
                  <a:lnTo>
                    <a:pt x="2075" y="104"/>
                  </a:lnTo>
                  <a:lnTo>
                    <a:pt x="2029" y="94"/>
                  </a:lnTo>
                  <a:lnTo>
                    <a:pt x="1994" y="123"/>
                  </a:lnTo>
                  <a:lnTo>
                    <a:pt x="1986" y="152"/>
                  </a:lnTo>
                  <a:lnTo>
                    <a:pt x="1867" y="125"/>
                  </a:lnTo>
                  <a:lnTo>
                    <a:pt x="1829" y="137"/>
                  </a:lnTo>
                  <a:lnTo>
                    <a:pt x="1775" y="106"/>
                  </a:lnTo>
                  <a:lnTo>
                    <a:pt x="1738" y="185"/>
                  </a:lnTo>
                  <a:lnTo>
                    <a:pt x="1686" y="194"/>
                  </a:lnTo>
                  <a:lnTo>
                    <a:pt x="1625" y="177"/>
                  </a:lnTo>
                  <a:lnTo>
                    <a:pt x="1556" y="129"/>
                  </a:lnTo>
                  <a:lnTo>
                    <a:pt x="1494" y="198"/>
                  </a:lnTo>
                  <a:lnTo>
                    <a:pt x="1502" y="235"/>
                  </a:lnTo>
                  <a:lnTo>
                    <a:pt x="1429" y="217"/>
                  </a:lnTo>
                  <a:lnTo>
                    <a:pt x="1354" y="181"/>
                  </a:lnTo>
                  <a:lnTo>
                    <a:pt x="1320" y="221"/>
                  </a:lnTo>
                  <a:lnTo>
                    <a:pt x="1242" y="222"/>
                  </a:lnTo>
                  <a:lnTo>
                    <a:pt x="1185" y="322"/>
                  </a:lnTo>
                  <a:lnTo>
                    <a:pt x="1153" y="333"/>
                  </a:lnTo>
                  <a:lnTo>
                    <a:pt x="1032" y="449"/>
                  </a:lnTo>
                  <a:lnTo>
                    <a:pt x="1008" y="515"/>
                  </a:lnTo>
                  <a:lnTo>
                    <a:pt x="1028" y="561"/>
                  </a:lnTo>
                  <a:lnTo>
                    <a:pt x="1040" y="596"/>
                  </a:lnTo>
                  <a:lnTo>
                    <a:pt x="993" y="668"/>
                  </a:lnTo>
                  <a:lnTo>
                    <a:pt x="945" y="665"/>
                  </a:lnTo>
                  <a:lnTo>
                    <a:pt x="901" y="707"/>
                  </a:lnTo>
                  <a:lnTo>
                    <a:pt x="873" y="680"/>
                  </a:lnTo>
                  <a:lnTo>
                    <a:pt x="826" y="663"/>
                  </a:lnTo>
                  <a:lnTo>
                    <a:pt x="745" y="568"/>
                  </a:lnTo>
                  <a:lnTo>
                    <a:pt x="706" y="558"/>
                  </a:lnTo>
                  <a:lnTo>
                    <a:pt x="663" y="596"/>
                  </a:lnTo>
                  <a:lnTo>
                    <a:pt x="661" y="662"/>
                  </a:lnTo>
                  <a:lnTo>
                    <a:pt x="627" y="673"/>
                  </a:lnTo>
                  <a:lnTo>
                    <a:pt x="542" y="636"/>
                  </a:lnTo>
                  <a:lnTo>
                    <a:pt x="464" y="702"/>
                  </a:lnTo>
                  <a:lnTo>
                    <a:pt x="446" y="682"/>
                  </a:lnTo>
                  <a:lnTo>
                    <a:pt x="421" y="677"/>
                  </a:lnTo>
                  <a:lnTo>
                    <a:pt x="404" y="744"/>
                  </a:lnTo>
                  <a:lnTo>
                    <a:pt x="371" y="804"/>
                  </a:lnTo>
                  <a:lnTo>
                    <a:pt x="448" y="880"/>
                  </a:lnTo>
                  <a:lnTo>
                    <a:pt x="404" y="893"/>
                  </a:lnTo>
                  <a:lnTo>
                    <a:pt x="345" y="850"/>
                  </a:lnTo>
                  <a:lnTo>
                    <a:pt x="320" y="872"/>
                  </a:lnTo>
                  <a:lnTo>
                    <a:pt x="268" y="840"/>
                  </a:lnTo>
                  <a:lnTo>
                    <a:pt x="237" y="902"/>
                  </a:lnTo>
                  <a:lnTo>
                    <a:pt x="196" y="932"/>
                  </a:lnTo>
                  <a:lnTo>
                    <a:pt x="167" y="935"/>
                  </a:lnTo>
                  <a:lnTo>
                    <a:pt x="236" y="1008"/>
                  </a:lnTo>
                  <a:lnTo>
                    <a:pt x="212" y="1096"/>
                  </a:lnTo>
                  <a:lnTo>
                    <a:pt x="144" y="1023"/>
                  </a:lnTo>
                  <a:lnTo>
                    <a:pt x="131" y="1005"/>
                  </a:lnTo>
                  <a:lnTo>
                    <a:pt x="93" y="1047"/>
                  </a:lnTo>
                  <a:lnTo>
                    <a:pt x="104" y="1075"/>
                  </a:lnTo>
                  <a:lnTo>
                    <a:pt x="0" y="1098"/>
                  </a:lnTo>
                  <a:lnTo>
                    <a:pt x="15" y="1131"/>
                  </a:lnTo>
                  <a:lnTo>
                    <a:pt x="71" y="1162"/>
                  </a:lnTo>
                  <a:lnTo>
                    <a:pt x="115" y="1162"/>
                  </a:lnTo>
                  <a:lnTo>
                    <a:pt x="127" y="1208"/>
                  </a:lnTo>
                  <a:lnTo>
                    <a:pt x="175" y="1267"/>
                  </a:lnTo>
                  <a:lnTo>
                    <a:pt x="177" y="1300"/>
                  </a:lnTo>
                  <a:lnTo>
                    <a:pt x="135" y="1325"/>
                  </a:lnTo>
                  <a:lnTo>
                    <a:pt x="133" y="1440"/>
                  </a:lnTo>
                  <a:lnTo>
                    <a:pt x="146" y="1467"/>
                  </a:lnTo>
                  <a:lnTo>
                    <a:pt x="115" y="1500"/>
                  </a:lnTo>
                  <a:lnTo>
                    <a:pt x="150" y="1548"/>
                  </a:lnTo>
                  <a:lnTo>
                    <a:pt x="154" y="1592"/>
                  </a:lnTo>
                  <a:lnTo>
                    <a:pt x="83" y="1671"/>
                  </a:lnTo>
                  <a:lnTo>
                    <a:pt x="106" y="1737"/>
                  </a:lnTo>
                  <a:lnTo>
                    <a:pt x="148" y="1744"/>
                  </a:lnTo>
                  <a:lnTo>
                    <a:pt x="183" y="1694"/>
                  </a:lnTo>
                  <a:lnTo>
                    <a:pt x="225" y="1746"/>
                  </a:lnTo>
                  <a:lnTo>
                    <a:pt x="292" y="1781"/>
                  </a:lnTo>
                  <a:lnTo>
                    <a:pt x="325" y="1750"/>
                  </a:lnTo>
                  <a:lnTo>
                    <a:pt x="379" y="1752"/>
                  </a:lnTo>
                  <a:lnTo>
                    <a:pt x="406" y="1777"/>
                  </a:lnTo>
                  <a:lnTo>
                    <a:pt x="383" y="1806"/>
                  </a:lnTo>
                  <a:lnTo>
                    <a:pt x="438" y="1898"/>
                  </a:lnTo>
                  <a:lnTo>
                    <a:pt x="398" y="1902"/>
                  </a:lnTo>
                  <a:lnTo>
                    <a:pt x="344" y="1881"/>
                  </a:lnTo>
                  <a:lnTo>
                    <a:pt x="304" y="1892"/>
                  </a:lnTo>
                  <a:lnTo>
                    <a:pt x="317" y="1944"/>
                  </a:lnTo>
                  <a:lnTo>
                    <a:pt x="333" y="1981"/>
                  </a:lnTo>
                  <a:lnTo>
                    <a:pt x="296" y="2035"/>
                  </a:lnTo>
                  <a:lnTo>
                    <a:pt x="277" y="2148"/>
                  </a:lnTo>
                  <a:lnTo>
                    <a:pt x="196" y="2175"/>
                  </a:lnTo>
                  <a:lnTo>
                    <a:pt x="144" y="2231"/>
                  </a:lnTo>
                  <a:lnTo>
                    <a:pt x="146" y="2279"/>
                  </a:lnTo>
                  <a:lnTo>
                    <a:pt x="206" y="2373"/>
                  </a:lnTo>
                  <a:lnTo>
                    <a:pt x="158" y="2408"/>
                  </a:lnTo>
                  <a:lnTo>
                    <a:pt x="163" y="2479"/>
                  </a:lnTo>
                  <a:lnTo>
                    <a:pt x="229" y="2502"/>
                  </a:lnTo>
                  <a:lnTo>
                    <a:pt x="244" y="2558"/>
                  </a:lnTo>
                  <a:lnTo>
                    <a:pt x="321" y="2554"/>
                  </a:lnTo>
                  <a:lnTo>
                    <a:pt x="367" y="2600"/>
                  </a:lnTo>
                  <a:lnTo>
                    <a:pt x="450" y="2583"/>
                  </a:lnTo>
                  <a:lnTo>
                    <a:pt x="529" y="2615"/>
                  </a:lnTo>
                  <a:lnTo>
                    <a:pt x="563" y="2687"/>
                  </a:lnTo>
                  <a:lnTo>
                    <a:pt x="600" y="2706"/>
                  </a:lnTo>
                  <a:lnTo>
                    <a:pt x="646" y="2771"/>
                  </a:lnTo>
                  <a:lnTo>
                    <a:pt x="675" y="2856"/>
                  </a:lnTo>
                  <a:lnTo>
                    <a:pt x="600" y="2910"/>
                  </a:lnTo>
                  <a:lnTo>
                    <a:pt x="596" y="2935"/>
                  </a:lnTo>
                  <a:lnTo>
                    <a:pt x="652" y="2950"/>
                  </a:lnTo>
                  <a:lnTo>
                    <a:pt x="669" y="2969"/>
                  </a:lnTo>
                  <a:lnTo>
                    <a:pt x="717" y="2977"/>
                  </a:lnTo>
                  <a:lnTo>
                    <a:pt x="752" y="2952"/>
                  </a:lnTo>
                  <a:lnTo>
                    <a:pt x="850" y="2948"/>
                  </a:lnTo>
                  <a:lnTo>
                    <a:pt x="906" y="2975"/>
                  </a:lnTo>
                  <a:lnTo>
                    <a:pt x="946" y="3031"/>
                  </a:lnTo>
                  <a:lnTo>
                    <a:pt x="988" y="3027"/>
                  </a:lnTo>
                  <a:lnTo>
                    <a:pt x="988" y="2967"/>
                  </a:lnTo>
                  <a:lnTo>
                    <a:pt x="927" y="2910"/>
                  </a:lnTo>
                  <a:lnTo>
                    <a:pt x="919" y="2852"/>
                  </a:lnTo>
                  <a:lnTo>
                    <a:pt x="1033" y="2865"/>
                  </a:lnTo>
                  <a:lnTo>
                    <a:pt x="1042" y="2800"/>
                  </a:lnTo>
                  <a:lnTo>
                    <a:pt x="967" y="2740"/>
                  </a:lnTo>
                  <a:lnTo>
                    <a:pt x="985" y="2704"/>
                  </a:lnTo>
                  <a:lnTo>
                    <a:pt x="1015" y="2637"/>
                  </a:lnTo>
                  <a:lnTo>
                    <a:pt x="1096" y="2631"/>
                  </a:lnTo>
                  <a:lnTo>
                    <a:pt x="1104" y="2600"/>
                  </a:lnTo>
                  <a:lnTo>
                    <a:pt x="1021" y="2558"/>
                  </a:lnTo>
                  <a:lnTo>
                    <a:pt x="961" y="2573"/>
                  </a:lnTo>
                  <a:lnTo>
                    <a:pt x="961" y="2492"/>
                  </a:lnTo>
                  <a:lnTo>
                    <a:pt x="990" y="2429"/>
                  </a:lnTo>
                  <a:lnTo>
                    <a:pt x="1054" y="2373"/>
                  </a:lnTo>
                  <a:lnTo>
                    <a:pt x="1086" y="2387"/>
                  </a:lnTo>
                  <a:lnTo>
                    <a:pt x="1090" y="2452"/>
                  </a:lnTo>
                  <a:lnTo>
                    <a:pt x="1144" y="2469"/>
                  </a:lnTo>
                  <a:lnTo>
                    <a:pt x="1173" y="2417"/>
                  </a:lnTo>
                  <a:lnTo>
                    <a:pt x="1183" y="2365"/>
                  </a:lnTo>
                  <a:lnTo>
                    <a:pt x="1171" y="2319"/>
                  </a:lnTo>
                  <a:lnTo>
                    <a:pt x="1188" y="2302"/>
                  </a:lnTo>
                  <a:lnTo>
                    <a:pt x="1219" y="2323"/>
                  </a:lnTo>
                  <a:lnTo>
                    <a:pt x="1294" y="2285"/>
                  </a:lnTo>
                  <a:lnTo>
                    <a:pt x="1340" y="2229"/>
                  </a:lnTo>
                  <a:lnTo>
                    <a:pt x="1450" y="2229"/>
                  </a:lnTo>
                  <a:lnTo>
                    <a:pt x="1498" y="2243"/>
                  </a:lnTo>
                  <a:lnTo>
                    <a:pt x="1514" y="2286"/>
                  </a:lnTo>
                  <a:lnTo>
                    <a:pt x="1520" y="2399"/>
                  </a:lnTo>
                  <a:lnTo>
                    <a:pt x="1551" y="2421"/>
                  </a:lnTo>
                  <a:lnTo>
                    <a:pt x="1551" y="2515"/>
                  </a:lnTo>
                  <a:lnTo>
                    <a:pt x="1507" y="2540"/>
                  </a:lnTo>
                  <a:lnTo>
                    <a:pt x="1489" y="2586"/>
                  </a:lnTo>
                  <a:lnTo>
                    <a:pt x="1489" y="2646"/>
                  </a:lnTo>
                  <a:lnTo>
                    <a:pt x="1448" y="2677"/>
                  </a:lnTo>
                  <a:lnTo>
                    <a:pt x="1461" y="2718"/>
                  </a:lnTo>
                  <a:lnTo>
                    <a:pt x="1445" y="2752"/>
                  </a:lnTo>
                  <a:lnTo>
                    <a:pt x="1420" y="2811"/>
                  </a:lnTo>
                  <a:lnTo>
                    <a:pt x="1332" y="2843"/>
                  </a:lnTo>
                  <a:lnTo>
                    <a:pt x="1339" y="2786"/>
                  </a:lnTo>
                  <a:lnTo>
                    <a:pt x="1248" y="2783"/>
                  </a:lnTo>
                  <a:lnTo>
                    <a:pt x="1192" y="2827"/>
                  </a:lnTo>
                  <a:lnTo>
                    <a:pt x="1182" y="2880"/>
                  </a:lnTo>
                  <a:lnTo>
                    <a:pt x="1192" y="2927"/>
                  </a:lnTo>
                  <a:lnTo>
                    <a:pt x="1217" y="2993"/>
                  </a:lnTo>
                  <a:lnTo>
                    <a:pt x="1332" y="3086"/>
                  </a:lnTo>
                  <a:lnTo>
                    <a:pt x="1401" y="3055"/>
                  </a:lnTo>
                  <a:lnTo>
                    <a:pt x="1451" y="3065"/>
                  </a:lnTo>
                  <a:lnTo>
                    <a:pt x="1517" y="3086"/>
                  </a:lnTo>
                  <a:lnTo>
                    <a:pt x="1607" y="3096"/>
                  </a:lnTo>
                  <a:lnTo>
                    <a:pt x="1642" y="3049"/>
                  </a:lnTo>
                  <a:lnTo>
                    <a:pt x="1711" y="3046"/>
                  </a:lnTo>
                  <a:lnTo>
                    <a:pt x="1742" y="2980"/>
                  </a:lnTo>
                  <a:lnTo>
                    <a:pt x="1820" y="2952"/>
                  </a:lnTo>
                  <a:lnTo>
                    <a:pt x="1873" y="2974"/>
                  </a:lnTo>
                  <a:lnTo>
                    <a:pt x="1917" y="3018"/>
                  </a:lnTo>
                  <a:lnTo>
                    <a:pt x="1961" y="2977"/>
                  </a:lnTo>
                  <a:lnTo>
                    <a:pt x="2026" y="2952"/>
                  </a:lnTo>
                  <a:lnTo>
                    <a:pt x="2026" y="2943"/>
                  </a:lnTo>
                  <a:lnTo>
                    <a:pt x="2079" y="2952"/>
                  </a:lnTo>
                  <a:lnTo>
                    <a:pt x="2042" y="2908"/>
                  </a:lnTo>
                  <a:lnTo>
                    <a:pt x="2082" y="2827"/>
                  </a:lnTo>
                  <a:lnTo>
                    <a:pt x="2142" y="2818"/>
                  </a:lnTo>
                  <a:lnTo>
                    <a:pt x="2179" y="2786"/>
                  </a:lnTo>
                  <a:lnTo>
                    <a:pt x="2195" y="2799"/>
                  </a:lnTo>
                  <a:lnTo>
                    <a:pt x="2279" y="2796"/>
                  </a:lnTo>
                  <a:lnTo>
                    <a:pt x="2361" y="2818"/>
                  </a:lnTo>
                  <a:lnTo>
                    <a:pt x="2367" y="2905"/>
                  </a:lnTo>
                  <a:lnTo>
                    <a:pt x="2423" y="2921"/>
                  </a:lnTo>
                  <a:lnTo>
                    <a:pt x="2514" y="2861"/>
                  </a:lnTo>
                  <a:lnTo>
                    <a:pt x="2642" y="2915"/>
                  </a:lnTo>
                  <a:lnTo>
                    <a:pt x="2695" y="2855"/>
                  </a:lnTo>
                  <a:lnTo>
                    <a:pt x="2692" y="2821"/>
                  </a:lnTo>
                  <a:lnTo>
                    <a:pt x="2714" y="2746"/>
                  </a:lnTo>
                  <a:lnTo>
                    <a:pt x="2720" y="2636"/>
                  </a:lnTo>
                  <a:lnTo>
                    <a:pt x="2754" y="2596"/>
                  </a:lnTo>
                  <a:lnTo>
                    <a:pt x="2748" y="2561"/>
                  </a:lnTo>
                  <a:lnTo>
                    <a:pt x="2770" y="2530"/>
                  </a:lnTo>
                  <a:lnTo>
                    <a:pt x="2773" y="2452"/>
                  </a:lnTo>
                  <a:lnTo>
                    <a:pt x="2748" y="2365"/>
                  </a:lnTo>
                  <a:lnTo>
                    <a:pt x="2798" y="2333"/>
                  </a:lnTo>
                  <a:lnTo>
                    <a:pt x="2814" y="2265"/>
                  </a:lnTo>
                  <a:lnTo>
                    <a:pt x="2848" y="2183"/>
                  </a:lnTo>
                  <a:lnTo>
                    <a:pt x="2832" y="20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33">
              <a:extLst>
                <a:ext uri="{FF2B5EF4-FFF2-40B4-BE49-F238E27FC236}">
                  <a16:creationId xmlns:a16="http://schemas.microsoft.com/office/drawing/2014/main" id="{5D020865-52F5-4AC0-B159-554C0E3457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5262" y="3073924"/>
              <a:ext cx="106680" cy="96520"/>
            </a:xfrm>
            <a:custGeom>
              <a:avLst/>
              <a:gdLst>
                <a:gd name="T0" fmla="*/ 203 w 203"/>
                <a:gd name="T1" fmla="*/ 3 h 184"/>
                <a:gd name="T2" fmla="*/ 163 w 203"/>
                <a:gd name="T3" fmla="*/ 0 h 184"/>
                <a:gd name="T4" fmla="*/ 135 w 203"/>
                <a:gd name="T5" fmla="*/ 18 h 184"/>
                <a:gd name="T6" fmla="*/ 88 w 203"/>
                <a:gd name="T7" fmla="*/ 50 h 184"/>
                <a:gd name="T8" fmla="*/ 35 w 203"/>
                <a:gd name="T9" fmla="*/ 53 h 184"/>
                <a:gd name="T10" fmla="*/ 0 w 203"/>
                <a:gd name="T11" fmla="*/ 59 h 184"/>
                <a:gd name="T12" fmla="*/ 16 w 203"/>
                <a:gd name="T13" fmla="*/ 90 h 184"/>
                <a:gd name="T14" fmla="*/ 28 w 203"/>
                <a:gd name="T15" fmla="*/ 122 h 184"/>
                <a:gd name="T16" fmla="*/ 28 w 203"/>
                <a:gd name="T17" fmla="*/ 147 h 184"/>
                <a:gd name="T18" fmla="*/ 128 w 203"/>
                <a:gd name="T19" fmla="*/ 184 h 184"/>
                <a:gd name="T20" fmla="*/ 138 w 203"/>
                <a:gd name="T21" fmla="*/ 159 h 184"/>
                <a:gd name="T22" fmla="*/ 188 w 203"/>
                <a:gd name="T23" fmla="*/ 125 h 184"/>
                <a:gd name="T24" fmla="*/ 191 w 203"/>
                <a:gd name="T25" fmla="*/ 50 h 184"/>
                <a:gd name="T26" fmla="*/ 203 w 203"/>
                <a:gd name="T27" fmla="*/ 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3" h="184">
                  <a:moveTo>
                    <a:pt x="203" y="3"/>
                  </a:moveTo>
                  <a:lnTo>
                    <a:pt x="163" y="0"/>
                  </a:lnTo>
                  <a:lnTo>
                    <a:pt x="135" y="18"/>
                  </a:lnTo>
                  <a:lnTo>
                    <a:pt x="88" y="50"/>
                  </a:lnTo>
                  <a:lnTo>
                    <a:pt x="35" y="53"/>
                  </a:lnTo>
                  <a:lnTo>
                    <a:pt x="0" y="59"/>
                  </a:lnTo>
                  <a:lnTo>
                    <a:pt x="16" y="90"/>
                  </a:lnTo>
                  <a:lnTo>
                    <a:pt x="28" y="122"/>
                  </a:lnTo>
                  <a:lnTo>
                    <a:pt x="28" y="147"/>
                  </a:lnTo>
                  <a:lnTo>
                    <a:pt x="128" y="184"/>
                  </a:lnTo>
                  <a:lnTo>
                    <a:pt x="138" y="159"/>
                  </a:lnTo>
                  <a:lnTo>
                    <a:pt x="188" y="125"/>
                  </a:lnTo>
                  <a:lnTo>
                    <a:pt x="191" y="50"/>
                  </a:lnTo>
                  <a:lnTo>
                    <a:pt x="203" y="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34">
              <a:extLst>
                <a:ext uri="{FF2B5EF4-FFF2-40B4-BE49-F238E27FC236}">
                  <a16:creationId xmlns:a16="http://schemas.microsoft.com/office/drawing/2014/main" id="{8BC12423-D4D2-469C-8297-C143DB8F4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5442" y="3160284"/>
              <a:ext cx="21590" cy="22860"/>
            </a:xfrm>
            <a:custGeom>
              <a:avLst/>
              <a:gdLst>
                <a:gd name="T0" fmla="*/ 16 w 41"/>
                <a:gd name="T1" fmla="*/ 0 h 44"/>
                <a:gd name="T2" fmla="*/ 0 w 41"/>
                <a:gd name="T3" fmla="*/ 32 h 44"/>
                <a:gd name="T4" fmla="*/ 25 w 41"/>
                <a:gd name="T5" fmla="*/ 44 h 44"/>
                <a:gd name="T6" fmla="*/ 41 w 41"/>
                <a:gd name="T7" fmla="*/ 13 h 44"/>
                <a:gd name="T8" fmla="*/ 16 w 41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4">
                  <a:moveTo>
                    <a:pt x="16" y="0"/>
                  </a:moveTo>
                  <a:lnTo>
                    <a:pt x="0" y="32"/>
                  </a:lnTo>
                  <a:lnTo>
                    <a:pt x="25" y="44"/>
                  </a:lnTo>
                  <a:lnTo>
                    <a:pt x="41" y="1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35">
              <a:extLst>
                <a:ext uri="{FF2B5EF4-FFF2-40B4-BE49-F238E27FC236}">
                  <a16:creationId xmlns:a16="http://schemas.microsoft.com/office/drawing/2014/main" id="{1559B755-D4E5-4E35-BD35-73CDD540F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0100" y="3432064"/>
              <a:ext cx="330200" cy="415290"/>
            </a:xfrm>
            <a:custGeom>
              <a:avLst/>
              <a:gdLst>
                <a:gd name="T0" fmla="*/ 601 w 632"/>
                <a:gd name="T1" fmla="*/ 170 h 798"/>
                <a:gd name="T2" fmla="*/ 595 w 632"/>
                <a:gd name="T3" fmla="*/ 57 h 798"/>
                <a:gd name="T4" fmla="*/ 579 w 632"/>
                <a:gd name="T5" fmla="*/ 14 h 798"/>
                <a:gd name="T6" fmla="*/ 531 w 632"/>
                <a:gd name="T7" fmla="*/ 0 h 798"/>
                <a:gd name="T8" fmla="*/ 421 w 632"/>
                <a:gd name="T9" fmla="*/ 0 h 798"/>
                <a:gd name="T10" fmla="*/ 379 w 632"/>
                <a:gd name="T11" fmla="*/ 52 h 798"/>
                <a:gd name="T12" fmla="*/ 375 w 632"/>
                <a:gd name="T13" fmla="*/ 56 h 798"/>
                <a:gd name="T14" fmla="*/ 300 w 632"/>
                <a:gd name="T15" fmla="*/ 94 h 798"/>
                <a:gd name="T16" fmla="*/ 269 w 632"/>
                <a:gd name="T17" fmla="*/ 73 h 798"/>
                <a:gd name="T18" fmla="*/ 252 w 632"/>
                <a:gd name="T19" fmla="*/ 90 h 798"/>
                <a:gd name="T20" fmla="*/ 264 w 632"/>
                <a:gd name="T21" fmla="*/ 136 h 798"/>
                <a:gd name="T22" fmla="*/ 254 w 632"/>
                <a:gd name="T23" fmla="*/ 188 h 798"/>
                <a:gd name="T24" fmla="*/ 225 w 632"/>
                <a:gd name="T25" fmla="*/ 240 h 798"/>
                <a:gd name="T26" fmla="*/ 171 w 632"/>
                <a:gd name="T27" fmla="*/ 223 h 798"/>
                <a:gd name="T28" fmla="*/ 167 w 632"/>
                <a:gd name="T29" fmla="*/ 158 h 798"/>
                <a:gd name="T30" fmla="*/ 135 w 632"/>
                <a:gd name="T31" fmla="*/ 144 h 798"/>
                <a:gd name="T32" fmla="*/ 77 w 632"/>
                <a:gd name="T33" fmla="*/ 194 h 798"/>
                <a:gd name="T34" fmla="*/ 42 w 632"/>
                <a:gd name="T35" fmla="*/ 254 h 798"/>
                <a:gd name="T36" fmla="*/ 42 w 632"/>
                <a:gd name="T37" fmla="*/ 344 h 798"/>
                <a:gd name="T38" fmla="*/ 102 w 632"/>
                <a:gd name="T39" fmla="*/ 329 h 798"/>
                <a:gd name="T40" fmla="*/ 185 w 632"/>
                <a:gd name="T41" fmla="*/ 371 h 798"/>
                <a:gd name="T42" fmla="*/ 179 w 632"/>
                <a:gd name="T43" fmla="*/ 396 h 798"/>
                <a:gd name="T44" fmla="*/ 96 w 632"/>
                <a:gd name="T45" fmla="*/ 408 h 798"/>
                <a:gd name="T46" fmla="*/ 48 w 632"/>
                <a:gd name="T47" fmla="*/ 511 h 798"/>
                <a:gd name="T48" fmla="*/ 123 w 632"/>
                <a:gd name="T49" fmla="*/ 571 h 798"/>
                <a:gd name="T50" fmla="*/ 114 w 632"/>
                <a:gd name="T51" fmla="*/ 636 h 798"/>
                <a:gd name="T52" fmla="*/ 0 w 632"/>
                <a:gd name="T53" fmla="*/ 623 h 798"/>
                <a:gd name="T54" fmla="*/ 8 w 632"/>
                <a:gd name="T55" fmla="*/ 681 h 798"/>
                <a:gd name="T56" fmla="*/ 64 w 632"/>
                <a:gd name="T57" fmla="*/ 738 h 798"/>
                <a:gd name="T58" fmla="*/ 69 w 632"/>
                <a:gd name="T59" fmla="*/ 798 h 798"/>
                <a:gd name="T60" fmla="*/ 152 w 632"/>
                <a:gd name="T61" fmla="*/ 750 h 798"/>
                <a:gd name="T62" fmla="*/ 239 w 632"/>
                <a:gd name="T63" fmla="*/ 748 h 798"/>
                <a:gd name="T64" fmla="*/ 252 w 632"/>
                <a:gd name="T65" fmla="*/ 679 h 798"/>
                <a:gd name="T66" fmla="*/ 263 w 632"/>
                <a:gd name="T67" fmla="*/ 651 h 798"/>
                <a:gd name="T68" fmla="*/ 273 w 632"/>
                <a:gd name="T69" fmla="*/ 598 h 798"/>
                <a:gd name="T70" fmla="*/ 329 w 632"/>
                <a:gd name="T71" fmla="*/ 554 h 798"/>
                <a:gd name="T72" fmla="*/ 420 w 632"/>
                <a:gd name="T73" fmla="*/ 557 h 798"/>
                <a:gd name="T74" fmla="*/ 413 w 632"/>
                <a:gd name="T75" fmla="*/ 614 h 798"/>
                <a:gd name="T76" fmla="*/ 506 w 632"/>
                <a:gd name="T77" fmla="*/ 581 h 798"/>
                <a:gd name="T78" fmla="*/ 526 w 632"/>
                <a:gd name="T79" fmla="*/ 523 h 798"/>
                <a:gd name="T80" fmla="*/ 542 w 632"/>
                <a:gd name="T81" fmla="*/ 489 h 798"/>
                <a:gd name="T82" fmla="*/ 529 w 632"/>
                <a:gd name="T83" fmla="*/ 448 h 798"/>
                <a:gd name="T84" fmla="*/ 570 w 632"/>
                <a:gd name="T85" fmla="*/ 417 h 798"/>
                <a:gd name="T86" fmla="*/ 564 w 632"/>
                <a:gd name="T87" fmla="*/ 358 h 798"/>
                <a:gd name="T88" fmla="*/ 596 w 632"/>
                <a:gd name="T89" fmla="*/ 306 h 798"/>
                <a:gd name="T90" fmla="*/ 627 w 632"/>
                <a:gd name="T91" fmla="*/ 285 h 798"/>
                <a:gd name="T92" fmla="*/ 632 w 632"/>
                <a:gd name="T93" fmla="*/ 192 h 798"/>
                <a:gd name="T94" fmla="*/ 601 w 632"/>
                <a:gd name="T95" fmla="*/ 17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2" h="798">
                  <a:moveTo>
                    <a:pt x="601" y="170"/>
                  </a:moveTo>
                  <a:lnTo>
                    <a:pt x="595" y="57"/>
                  </a:lnTo>
                  <a:lnTo>
                    <a:pt x="579" y="14"/>
                  </a:lnTo>
                  <a:lnTo>
                    <a:pt x="531" y="0"/>
                  </a:lnTo>
                  <a:lnTo>
                    <a:pt x="421" y="0"/>
                  </a:lnTo>
                  <a:lnTo>
                    <a:pt x="379" y="52"/>
                  </a:lnTo>
                  <a:lnTo>
                    <a:pt x="375" y="56"/>
                  </a:lnTo>
                  <a:lnTo>
                    <a:pt x="300" y="94"/>
                  </a:lnTo>
                  <a:lnTo>
                    <a:pt x="269" y="73"/>
                  </a:lnTo>
                  <a:lnTo>
                    <a:pt x="252" y="90"/>
                  </a:lnTo>
                  <a:lnTo>
                    <a:pt x="264" y="136"/>
                  </a:lnTo>
                  <a:lnTo>
                    <a:pt x="254" y="188"/>
                  </a:lnTo>
                  <a:lnTo>
                    <a:pt x="225" y="240"/>
                  </a:lnTo>
                  <a:lnTo>
                    <a:pt x="171" y="223"/>
                  </a:lnTo>
                  <a:lnTo>
                    <a:pt x="167" y="158"/>
                  </a:lnTo>
                  <a:lnTo>
                    <a:pt x="135" y="144"/>
                  </a:lnTo>
                  <a:lnTo>
                    <a:pt x="77" y="194"/>
                  </a:lnTo>
                  <a:lnTo>
                    <a:pt x="42" y="254"/>
                  </a:lnTo>
                  <a:lnTo>
                    <a:pt x="42" y="344"/>
                  </a:lnTo>
                  <a:lnTo>
                    <a:pt x="102" y="329"/>
                  </a:lnTo>
                  <a:lnTo>
                    <a:pt x="185" y="371"/>
                  </a:lnTo>
                  <a:lnTo>
                    <a:pt x="179" y="396"/>
                  </a:lnTo>
                  <a:lnTo>
                    <a:pt x="96" y="408"/>
                  </a:lnTo>
                  <a:lnTo>
                    <a:pt x="48" y="511"/>
                  </a:lnTo>
                  <a:lnTo>
                    <a:pt x="123" y="571"/>
                  </a:lnTo>
                  <a:lnTo>
                    <a:pt x="114" y="636"/>
                  </a:lnTo>
                  <a:lnTo>
                    <a:pt x="0" y="623"/>
                  </a:lnTo>
                  <a:lnTo>
                    <a:pt x="8" y="681"/>
                  </a:lnTo>
                  <a:lnTo>
                    <a:pt x="64" y="738"/>
                  </a:lnTo>
                  <a:lnTo>
                    <a:pt x="69" y="798"/>
                  </a:lnTo>
                  <a:lnTo>
                    <a:pt x="152" y="750"/>
                  </a:lnTo>
                  <a:lnTo>
                    <a:pt x="239" y="748"/>
                  </a:lnTo>
                  <a:lnTo>
                    <a:pt x="252" y="679"/>
                  </a:lnTo>
                  <a:lnTo>
                    <a:pt x="263" y="651"/>
                  </a:lnTo>
                  <a:lnTo>
                    <a:pt x="273" y="598"/>
                  </a:lnTo>
                  <a:lnTo>
                    <a:pt x="329" y="554"/>
                  </a:lnTo>
                  <a:lnTo>
                    <a:pt x="420" y="557"/>
                  </a:lnTo>
                  <a:lnTo>
                    <a:pt x="413" y="614"/>
                  </a:lnTo>
                  <a:lnTo>
                    <a:pt x="506" y="581"/>
                  </a:lnTo>
                  <a:lnTo>
                    <a:pt x="526" y="523"/>
                  </a:lnTo>
                  <a:lnTo>
                    <a:pt x="542" y="489"/>
                  </a:lnTo>
                  <a:lnTo>
                    <a:pt x="529" y="448"/>
                  </a:lnTo>
                  <a:lnTo>
                    <a:pt x="570" y="417"/>
                  </a:lnTo>
                  <a:lnTo>
                    <a:pt x="564" y="358"/>
                  </a:lnTo>
                  <a:lnTo>
                    <a:pt x="596" y="306"/>
                  </a:lnTo>
                  <a:lnTo>
                    <a:pt x="627" y="285"/>
                  </a:lnTo>
                  <a:lnTo>
                    <a:pt x="632" y="192"/>
                  </a:lnTo>
                  <a:lnTo>
                    <a:pt x="601" y="17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36">
              <a:extLst>
                <a:ext uri="{FF2B5EF4-FFF2-40B4-BE49-F238E27FC236}">
                  <a16:creationId xmlns:a16="http://schemas.microsoft.com/office/drawing/2014/main" id="{7BD744A9-73E5-423C-AFE2-0E745F025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260" y="3721624"/>
              <a:ext cx="403860" cy="403860"/>
            </a:xfrm>
            <a:custGeom>
              <a:avLst/>
              <a:gdLst>
                <a:gd name="T0" fmla="*/ 772 w 772"/>
                <a:gd name="T1" fmla="*/ 222 h 774"/>
                <a:gd name="T2" fmla="*/ 745 w 772"/>
                <a:gd name="T3" fmla="*/ 185 h 774"/>
                <a:gd name="T4" fmla="*/ 730 w 772"/>
                <a:gd name="T5" fmla="*/ 129 h 774"/>
                <a:gd name="T6" fmla="*/ 602 w 772"/>
                <a:gd name="T7" fmla="*/ 75 h 774"/>
                <a:gd name="T8" fmla="*/ 511 w 772"/>
                <a:gd name="T9" fmla="*/ 135 h 774"/>
                <a:gd name="T10" fmla="*/ 455 w 772"/>
                <a:gd name="T11" fmla="*/ 114 h 774"/>
                <a:gd name="T12" fmla="*/ 449 w 772"/>
                <a:gd name="T13" fmla="*/ 32 h 774"/>
                <a:gd name="T14" fmla="*/ 367 w 772"/>
                <a:gd name="T15" fmla="*/ 10 h 774"/>
                <a:gd name="T16" fmla="*/ 283 w 772"/>
                <a:gd name="T17" fmla="*/ 13 h 774"/>
                <a:gd name="T18" fmla="*/ 267 w 772"/>
                <a:gd name="T19" fmla="*/ 0 h 774"/>
                <a:gd name="T20" fmla="*/ 230 w 772"/>
                <a:gd name="T21" fmla="*/ 32 h 774"/>
                <a:gd name="T22" fmla="*/ 170 w 772"/>
                <a:gd name="T23" fmla="*/ 41 h 774"/>
                <a:gd name="T24" fmla="*/ 130 w 772"/>
                <a:gd name="T25" fmla="*/ 122 h 774"/>
                <a:gd name="T26" fmla="*/ 159 w 772"/>
                <a:gd name="T27" fmla="*/ 164 h 774"/>
                <a:gd name="T28" fmla="*/ 114 w 772"/>
                <a:gd name="T29" fmla="*/ 166 h 774"/>
                <a:gd name="T30" fmla="*/ 49 w 772"/>
                <a:gd name="T31" fmla="*/ 191 h 774"/>
                <a:gd name="T32" fmla="*/ 75 w 772"/>
                <a:gd name="T33" fmla="*/ 230 h 774"/>
                <a:gd name="T34" fmla="*/ 66 w 772"/>
                <a:gd name="T35" fmla="*/ 277 h 774"/>
                <a:gd name="T36" fmla="*/ 0 w 772"/>
                <a:gd name="T37" fmla="*/ 314 h 774"/>
                <a:gd name="T38" fmla="*/ 0 w 772"/>
                <a:gd name="T39" fmla="*/ 350 h 774"/>
                <a:gd name="T40" fmla="*/ 38 w 772"/>
                <a:gd name="T41" fmla="*/ 382 h 774"/>
                <a:gd name="T42" fmla="*/ 56 w 772"/>
                <a:gd name="T43" fmla="*/ 400 h 774"/>
                <a:gd name="T44" fmla="*/ 138 w 772"/>
                <a:gd name="T45" fmla="*/ 411 h 774"/>
                <a:gd name="T46" fmla="*/ 211 w 772"/>
                <a:gd name="T47" fmla="*/ 464 h 774"/>
                <a:gd name="T48" fmla="*/ 288 w 772"/>
                <a:gd name="T49" fmla="*/ 568 h 774"/>
                <a:gd name="T50" fmla="*/ 358 w 772"/>
                <a:gd name="T51" fmla="*/ 563 h 774"/>
                <a:gd name="T52" fmla="*/ 394 w 772"/>
                <a:gd name="T53" fmla="*/ 610 h 774"/>
                <a:gd name="T54" fmla="*/ 369 w 772"/>
                <a:gd name="T55" fmla="*/ 657 h 774"/>
                <a:gd name="T56" fmla="*/ 434 w 772"/>
                <a:gd name="T57" fmla="*/ 666 h 774"/>
                <a:gd name="T58" fmla="*/ 464 w 772"/>
                <a:gd name="T59" fmla="*/ 655 h 774"/>
                <a:gd name="T60" fmla="*/ 495 w 772"/>
                <a:gd name="T61" fmla="*/ 682 h 774"/>
                <a:gd name="T62" fmla="*/ 500 w 772"/>
                <a:gd name="T63" fmla="*/ 754 h 774"/>
                <a:gd name="T64" fmla="*/ 524 w 772"/>
                <a:gd name="T65" fmla="*/ 774 h 774"/>
                <a:gd name="T66" fmla="*/ 583 w 772"/>
                <a:gd name="T67" fmla="*/ 725 h 774"/>
                <a:gd name="T68" fmla="*/ 616 w 772"/>
                <a:gd name="T69" fmla="*/ 718 h 774"/>
                <a:gd name="T70" fmla="*/ 620 w 772"/>
                <a:gd name="T71" fmla="*/ 704 h 774"/>
                <a:gd name="T72" fmla="*/ 609 w 772"/>
                <a:gd name="T73" fmla="*/ 650 h 774"/>
                <a:gd name="T74" fmla="*/ 620 w 772"/>
                <a:gd name="T75" fmla="*/ 618 h 774"/>
                <a:gd name="T76" fmla="*/ 613 w 772"/>
                <a:gd name="T77" fmla="*/ 583 h 774"/>
                <a:gd name="T78" fmla="*/ 628 w 772"/>
                <a:gd name="T79" fmla="*/ 555 h 774"/>
                <a:gd name="T80" fmla="*/ 603 w 772"/>
                <a:gd name="T81" fmla="*/ 508 h 774"/>
                <a:gd name="T82" fmla="*/ 652 w 772"/>
                <a:gd name="T83" fmla="*/ 479 h 774"/>
                <a:gd name="T84" fmla="*/ 649 w 772"/>
                <a:gd name="T85" fmla="*/ 436 h 774"/>
                <a:gd name="T86" fmla="*/ 652 w 772"/>
                <a:gd name="T87" fmla="*/ 407 h 774"/>
                <a:gd name="T88" fmla="*/ 662 w 772"/>
                <a:gd name="T89" fmla="*/ 376 h 774"/>
                <a:gd name="T90" fmla="*/ 680 w 772"/>
                <a:gd name="T91" fmla="*/ 389 h 774"/>
                <a:gd name="T92" fmla="*/ 667 w 772"/>
                <a:gd name="T93" fmla="*/ 421 h 774"/>
                <a:gd name="T94" fmla="*/ 689 w 772"/>
                <a:gd name="T95" fmla="*/ 432 h 774"/>
                <a:gd name="T96" fmla="*/ 694 w 772"/>
                <a:gd name="T97" fmla="*/ 485 h 774"/>
                <a:gd name="T98" fmla="*/ 731 w 772"/>
                <a:gd name="T99" fmla="*/ 455 h 774"/>
                <a:gd name="T100" fmla="*/ 752 w 772"/>
                <a:gd name="T101" fmla="*/ 418 h 774"/>
                <a:gd name="T102" fmla="*/ 753 w 772"/>
                <a:gd name="T103" fmla="*/ 347 h 774"/>
                <a:gd name="T104" fmla="*/ 767 w 772"/>
                <a:gd name="T105" fmla="*/ 311 h 774"/>
                <a:gd name="T106" fmla="*/ 750 w 772"/>
                <a:gd name="T107" fmla="*/ 289 h 774"/>
                <a:gd name="T108" fmla="*/ 769 w 772"/>
                <a:gd name="T109" fmla="*/ 264 h 774"/>
                <a:gd name="T110" fmla="*/ 772 w 772"/>
                <a:gd name="T111" fmla="*/ 222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2" h="774">
                  <a:moveTo>
                    <a:pt x="772" y="222"/>
                  </a:moveTo>
                  <a:lnTo>
                    <a:pt x="745" y="185"/>
                  </a:lnTo>
                  <a:lnTo>
                    <a:pt x="730" y="129"/>
                  </a:lnTo>
                  <a:lnTo>
                    <a:pt x="602" y="75"/>
                  </a:lnTo>
                  <a:lnTo>
                    <a:pt x="511" y="135"/>
                  </a:lnTo>
                  <a:lnTo>
                    <a:pt x="455" y="114"/>
                  </a:lnTo>
                  <a:lnTo>
                    <a:pt x="449" y="32"/>
                  </a:lnTo>
                  <a:lnTo>
                    <a:pt x="367" y="10"/>
                  </a:lnTo>
                  <a:lnTo>
                    <a:pt x="283" y="13"/>
                  </a:lnTo>
                  <a:lnTo>
                    <a:pt x="267" y="0"/>
                  </a:lnTo>
                  <a:lnTo>
                    <a:pt x="230" y="32"/>
                  </a:lnTo>
                  <a:lnTo>
                    <a:pt x="170" y="41"/>
                  </a:lnTo>
                  <a:lnTo>
                    <a:pt x="130" y="122"/>
                  </a:lnTo>
                  <a:lnTo>
                    <a:pt x="159" y="164"/>
                  </a:lnTo>
                  <a:lnTo>
                    <a:pt x="114" y="166"/>
                  </a:lnTo>
                  <a:lnTo>
                    <a:pt x="49" y="191"/>
                  </a:lnTo>
                  <a:lnTo>
                    <a:pt x="75" y="230"/>
                  </a:lnTo>
                  <a:lnTo>
                    <a:pt x="66" y="277"/>
                  </a:lnTo>
                  <a:lnTo>
                    <a:pt x="0" y="314"/>
                  </a:lnTo>
                  <a:lnTo>
                    <a:pt x="0" y="350"/>
                  </a:lnTo>
                  <a:lnTo>
                    <a:pt x="38" y="382"/>
                  </a:lnTo>
                  <a:lnTo>
                    <a:pt x="56" y="400"/>
                  </a:lnTo>
                  <a:lnTo>
                    <a:pt x="138" y="411"/>
                  </a:lnTo>
                  <a:lnTo>
                    <a:pt x="211" y="464"/>
                  </a:lnTo>
                  <a:lnTo>
                    <a:pt x="288" y="568"/>
                  </a:lnTo>
                  <a:lnTo>
                    <a:pt x="358" y="563"/>
                  </a:lnTo>
                  <a:lnTo>
                    <a:pt x="394" y="610"/>
                  </a:lnTo>
                  <a:lnTo>
                    <a:pt x="369" y="657"/>
                  </a:lnTo>
                  <a:lnTo>
                    <a:pt x="434" y="666"/>
                  </a:lnTo>
                  <a:lnTo>
                    <a:pt x="464" y="655"/>
                  </a:lnTo>
                  <a:lnTo>
                    <a:pt x="495" y="682"/>
                  </a:lnTo>
                  <a:lnTo>
                    <a:pt x="500" y="754"/>
                  </a:lnTo>
                  <a:lnTo>
                    <a:pt x="524" y="774"/>
                  </a:lnTo>
                  <a:lnTo>
                    <a:pt x="583" y="725"/>
                  </a:lnTo>
                  <a:lnTo>
                    <a:pt x="616" y="718"/>
                  </a:lnTo>
                  <a:lnTo>
                    <a:pt x="620" y="704"/>
                  </a:lnTo>
                  <a:lnTo>
                    <a:pt x="609" y="650"/>
                  </a:lnTo>
                  <a:lnTo>
                    <a:pt x="620" y="618"/>
                  </a:lnTo>
                  <a:lnTo>
                    <a:pt x="613" y="583"/>
                  </a:lnTo>
                  <a:lnTo>
                    <a:pt x="628" y="555"/>
                  </a:lnTo>
                  <a:lnTo>
                    <a:pt x="603" y="508"/>
                  </a:lnTo>
                  <a:lnTo>
                    <a:pt x="652" y="479"/>
                  </a:lnTo>
                  <a:lnTo>
                    <a:pt x="649" y="436"/>
                  </a:lnTo>
                  <a:lnTo>
                    <a:pt x="652" y="407"/>
                  </a:lnTo>
                  <a:lnTo>
                    <a:pt x="662" y="376"/>
                  </a:lnTo>
                  <a:lnTo>
                    <a:pt x="680" y="389"/>
                  </a:lnTo>
                  <a:lnTo>
                    <a:pt x="667" y="421"/>
                  </a:lnTo>
                  <a:lnTo>
                    <a:pt x="689" y="432"/>
                  </a:lnTo>
                  <a:lnTo>
                    <a:pt x="694" y="485"/>
                  </a:lnTo>
                  <a:lnTo>
                    <a:pt x="731" y="455"/>
                  </a:lnTo>
                  <a:lnTo>
                    <a:pt x="752" y="418"/>
                  </a:lnTo>
                  <a:lnTo>
                    <a:pt x="753" y="347"/>
                  </a:lnTo>
                  <a:lnTo>
                    <a:pt x="767" y="311"/>
                  </a:lnTo>
                  <a:lnTo>
                    <a:pt x="750" y="289"/>
                  </a:lnTo>
                  <a:lnTo>
                    <a:pt x="769" y="264"/>
                  </a:lnTo>
                  <a:lnTo>
                    <a:pt x="772" y="2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37">
              <a:extLst>
                <a:ext uri="{FF2B5EF4-FFF2-40B4-BE49-F238E27FC236}">
                  <a16:creationId xmlns:a16="http://schemas.microsoft.com/office/drawing/2014/main" id="{11720EC6-8E70-4244-984F-0D385B808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5671" y="4437904"/>
              <a:ext cx="222250" cy="332740"/>
            </a:xfrm>
            <a:custGeom>
              <a:avLst/>
              <a:gdLst>
                <a:gd name="T0" fmla="*/ 75 w 425"/>
                <a:gd name="T1" fmla="*/ 219 h 638"/>
                <a:gd name="T2" fmla="*/ 133 w 425"/>
                <a:gd name="T3" fmla="*/ 253 h 638"/>
                <a:gd name="T4" fmla="*/ 177 w 425"/>
                <a:gd name="T5" fmla="*/ 228 h 638"/>
                <a:gd name="T6" fmla="*/ 216 w 425"/>
                <a:gd name="T7" fmla="*/ 259 h 638"/>
                <a:gd name="T8" fmla="*/ 177 w 425"/>
                <a:gd name="T9" fmla="*/ 188 h 638"/>
                <a:gd name="T10" fmla="*/ 208 w 425"/>
                <a:gd name="T11" fmla="*/ 130 h 638"/>
                <a:gd name="T12" fmla="*/ 246 w 425"/>
                <a:gd name="T13" fmla="*/ 132 h 638"/>
                <a:gd name="T14" fmla="*/ 283 w 425"/>
                <a:gd name="T15" fmla="*/ 92 h 638"/>
                <a:gd name="T16" fmla="*/ 306 w 425"/>
                <a:gd name="T17" fmla="*/ 46 h 638"/>
                <a:gd name="T18" fmla="*/ 310 w 425"/>
                <a:gd name="T19" fmla="*/ 2 h 638"/>
                <a:gd name="T20" fmla="*/ 375 w 425"/>
                <a:gd name="T21" fmla="*/ 0 h 638"/>
                <a:gd name="T22" fmla="*/ 375 w 425"/>
                <a:gd name="T23" fmla="*/ 32 h 638"/>
                <a:gd name="T24" fmla="*/ 335 w 425"/>
                <a:gd name="T25" fmla="*/ 65 h 638"/>
                <a:gd name="T26" fmla="*/ 341 w 425"/>
                <a:gd name="T27" fmla="*/ 123 h 638"/>
                <a:gd name="T28" fmla="*/ 377 w 425"/>
                <a:gd name="T29" fmla="*/ 142 h 638"/>
                <a:gd name="T30" fmla="*/ 381 w 425"/>
                <a:gd name="T31" fmla="*/ 211 h 638"/>
                <a:gd name="T32" fmla="*/ 354 w 425"/>
                <a:gd name="T33" fmla="*/ 271 h 638"/>
                <a:gd name="T34" fmla="*/ 379 w 425"/>
                <a:gd name="T35" fmla="*/ 311 h 638"/>
                <a:gd name="T36" fmla="*/ 418 w 425"/>
                <a:gd name="T37" fmla="*/ 275 h 638"/>
                <a:gd name="T38" fmla="*/ 423 w 425"/>
                <a:gd name="T39" fmla="*/ 315 h 638"/>
                <a:gd name="T40" fmla="*/ 400 w 425"/>
                <a:gd name="T41" fmla="*/ 342 h 638"/>
                <a:gd name="T42" fmla="*/ 406 w 425"/>
                <a:gd name="T43" fmla="*/ 365 h 638"/>
                <a:gd name="T44" fmla="*/ 366 w 425"/>
                <a:gd name="T45" fmla="*/ 367 h 638"/>
                <a:gd name="T46" fmla="*/ 356 w 425"/>
                <a:gd name="T47" fmla="*/ 403 h 638"/>
                <a:gd name="T48" fmla="*/ 400 w 425"/>
                <a:gd name="T49" fmla="*/ 421 h 638"/>
                <a:gd name="T50" fmla="*/ 425 w 425"/>
                <a:gd name="T51" fmla="*/ 465 h 638"/>
                <a:gd name="T52" fmla="*/ 389 w 425"/>
                <a:gd name="T53" fmla="*/ 463 h 638"/>
                <a:gd name="T54" fmla="*/ 358 w 425"/>
                <a:gd name="T55" fmla="*/ 434 h 638"/>
                <a:gd name="T56" fmla="*/ 293 w 425"/>
                <a:gd name="T57" fmla="*/ 436 h 638"/>
                <a:gd name="T58" fmla="*/ 298 w 425"/>
                <a:gd name="T59" fmla="*/ 473 h 638"/>
                <a:gd name="T60" fmla="*/ 264 w 425"/>
                <a:gd name="T61" fmla="*/ 496 h 638"/>
                <a:gd name="T62" fmla="*/ 268 w 425"/>
                <a:gd name="T63" fmla="*/ 553 h 638"/>
                <a:gd name="T64" fmla="*/ 316 w 425"/>
                <a:gd name="T65" fmla="*/ 571 h 638"/>
                <a:gd name="T66" fmla="*/ 298 w 425"/>
                <a:gd name="T67" fmla="*/ 598 h 638"/>
                <a:gd name="T68" fmla="*/ 260 w 425"/>
                <a:gd name="T69" fmla="*/ 586 h 638"/>
                <a:gd name="T70" fmla="*/ 235 w 425"/>
                <a:gd name="T71" fmla="*/ 590 h 638"/>
                <a:gd name="T72" fmla="*/ 254 w 425"/>
                <a:gd name="T73" fmla="*/ 619 h 638"/>
                <a:gd name="T74" fmla="*/ 181 w 425"/>
                <a:gd name="T75" fmla="*/ 638 h 638"/>
                <a:gd name="T76" fmla="*/ 160 w 425"/>
                <a:gd name="T77" fmla="*/ 625 h 638"/>
                <a:gd name="T78" fmla="*/ 185 w 425"/>
                <a:gd name="T79" fmla="*/ 586 h 638"/>
                <a:gd name="T80" fmla="*/ 177 w 425"/>
                <a:gd name="T81" fmla="*/ 573 h 638"/>
                <a:gd name="T82" fmla="*/ 158 w 425"/>
                <a:gd name="T83" fmla="*/ 548 h 638"/>
                <a:gd name="T84" fmla="*/ 164 w 425"/>
                <a:gd name="T85" fmla="*/ 511 h 638"/>
                <a:gd name="T86" fmla="*/ 125 w 425"/>
                <a:gd name="T87" fmla="*/ 519 h 638"/>
                <a:gd name="T88" fmla="*/ 123 w 425"/>
                <a:gd name="T89" fmla="*/ 484 h 638"/>
                <a:gd name="T90" fmla="*/ 164 w 425"/>
                <a:gd name="T91" fmla="*/ 450 h 638"/>
                <a:gd name="T92" fmla="*/ 187 w 425"/>
                <a:gd name="T93" fmla="*/ 409 h 638"/>
                <a:gd name="T94" fmla="*/ 152 w 425"/>
                <a:gd name="T95" fmla="*/ 357 h 638"/>
                <a:gd name="T96" fmla="*/ 112 w 425"/>
                <a:gd name="T97" fmla="*/ 382 h 638"/>
                <a:gd name="T98" fmla="*/ 62 w 425"/>
                <a:gd name="T99" fmla="*/ 400 h 638"/>
                <a:gd name="T100" fmla="*/ 48 w 425"/>
                <a:gd name="T101" fmla="*/ 419 h 638"/>
                <a:gd name="T102" fmla="*/ 37 w 425"/>
                <a:gd name="T103" fmla="*/ 386 h 638"/>
                <a:gd name="T104" fmla="*/ 4 w 425"/>
                <a:gd name="T105" fmla="*/ 361 h 638"/>
                <a:gd name="T106" fmla="*/ 0 w 425"/>
                <a:gd name="T107" fmla="*/ 298 h 638"/>
                <a:gd name="T108" fmla="*/ 46 w 425"/>
                <a:gd name="T109" fmla="*/ 246 h 638"/>
                <a:gd name="T110" fmla="*/ 75 w 425"/>
                <a:gd name="T111" fmla="*/ 219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25" h="638">
                  <a:moveTo>
                    <a:pt x="75" y="219"/>
                  </a:moveTo>
                  <a:lnTo>
                    <a:pt x="133" y="253"/>
                  </a:lnTo>
                  <a:lnTo>
                    <a:pt x="177" y="228"/>
                  </a:lnTo>
                  <a:lnTo>
                    <a:pt x="216" y="259"/>
                  </a:lnTo>
                  <a:lnTo>
                    <a:pt x="177" y="188"/>
                  </a:lnTo>
                  <a:lnTo>
                    <a:pt x="208" y="130"/>
                  </a:lnTo>
                  <a:lnTo>
                    <a:pt x="246" y="132"/>
                  </a:lnTo>
                  <a:lnTo>
                    <a:pt x="283" y="92"/>
                  </a:lnTo>
                  <a:lnTo>
                    <a:pt x="306" y="46"/>
                  </a:lnTo>
                  <a:lnTo>
                    <a:pt x="310" y="2"/>
                  </a:lnTo>
                  <a:lnTo>
                    <a:pt x="375" y="0"/>
                  </a:lnTo>
                  <a:lnTo>
                    <a:pt x="375" y="32"/>
                  </a:lnTo>
                  <a:lnTo>
                    <a:pt x="335" y="65"/>
                  </a:lnTo>
                  <a:lnTo>
                    <a:pt x="341" y="123"/>
                  </a:lnTo>
                  <a:lnTo>
                    <a:pt x="377" y="142"/>
                  </a:lnTo>
                  <a:lnTo>
                    <a:pt x="381" y="211"/>
                  </a:lnTo>
                  <a:lnTo>
                    <a:pt x="354" y="271"/>
                  </a:lnTo>
                  <a:lnTo>
                    <a:pt x="379" y="311"/>
                  </a:lnTo>
                  <a:lnTo>
                    <a:pt x="418" y="275"/>
                  </a:lnTo>
                  <a:lnTo>
                    <a:pt x="423" y="315"/>
                  </a:lnTo>
                  <a:lnTo>
                    <a:pt x="400" y="342"/>
                  </a:lnTo>
                  <a:lnTo>
                    <a:pt x="406" y="365"/>
                  </a:lnTo>
                  <a:lnTo>
                    <a:pt x="366" y="367"/>
                  </a:lnTo>
                  <a:lnTo>
                    <a:pt x="356" y="403"/>
                  </a:lnTo>
                  <a:lnTo>
                    <a:pt x="400" y="421"/>
                  </a:lnTo>
                  <a:lnTo>
                    <a:pt x="425" y="465"/>
                  </a:lnTo>
                  <a:lnTo>
                    <a:pt x="389" y="463"/>
                  </a:lnTo>
                  <a:lnTo>
                    <a:pt x="358" y="434"/>
                  </a:lnTo>
                  <a:lnTo>
                    <a:pt x="293" y="436"/>
                  </a:lnTo>
                  <a:lnTo>
                    <a:pt x="298" y="473"/>
                  </a:lnTo>
                  <a:lnTo>
                    <a:pt x="264" y="496"/>
                  </a:lnTo>
                  <a:lnTo>
                    <a:pt x="268" y="553"/>
                  </a:lnTo>
                  <a:lnTo>
                    <a:pt x="316" y="571"/>
                  </a:lnTo>
                  <a:lnTo>
                    <a:pt x="298" y="598"/>
                  </a:lnTo>
                  <a:lnTo>
                    <a:pt x="260" y="586"/>
                  </a:lnTo>
                  <a:lnTo>
                    <a:pt x="235" y="590"/>
                  </a:lnTo>
                  <a:lnTo>
                    <a:pt x="254" y="619"/>
                  </a:lnTo>
                  <a:lnTo>
                    <a:pt x="181" y="638"/>
                  </a:lnTo>
                  <a:lnTo>
                    <a:pt x="160" y="625"/>
                  </a:lnTo>
                  <a:lnTo>
                    <a:pt x="185" y="586"/>
                  </a:lnTo>
                  <a:lnTo>
                    <a:pt x="177" y="573"/>
                  </a:lnTo>
                  <a:lnTo>
                    <a:pt x="158" y="548"/>
                  </a:lnTo>
                  <a:lnTo>
                    <a:pt x="164" y="511"/>
                  </a:lnTo>
                  <a:lnTo>
                    <a:pt x="125" y="519"/>
                  </a:lnTo>
                  <a:lnTo>
                    <a:pt x="123" y="484"/>
                  </a:lnTo>
                  <a:lnTo>
                    <a:pt x="164" y="450"/>
                  </a:lnTo>
                  <a:lnTo>
                    <a:pt x="187" y="409"/>
                  </a:lnTo>
                  <a:lnTo>
                    <a:pt x="152" y="357"/>
                  </a:lnTo>
                  <a:lnTo>
                    <a:pt x="112" y="382"/>
                  </a:lnTo>
                  <a:lnTo>
                    <a:pt x="62" y="400"/>
                  </a:lnTo>
                  <a:lnTo>
                    <a:pt x="48" y="419"/>
                  </a:lnTo>
                  <a:lnTo>
                    <a:pt x="37" y="386"/>
                  </a:lnTo>
                  <a:lnTo>
                    <a:pt x="4" y="361"/>
                  </a:lnTo>
                  <a:lnTo>
                    <a:pt x="0" y="298"/>
                  </a:lnTo>
                  <a:lnTo>
                    <a:pt x="46" y="246"/>
                  </a:lnTo>
                  <a:lnTo>
                    <a:pt x="75" y="21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38">
              <a:extLst>
                <a:ext uri="{FF2B5EF4-FFF2-40B4-BE49-F238E27FC236}">
                  <a16:creationId xmlns:a16="http://schemas.microsoft.com/office/drawing/2014/main" id="{39CE0810-077A-4043-9C85-AA8D47F42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3611" y="4497594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39">
              <a:extLst>
                <a:ext uri="{FF2B5EF4-FFF2-40B4-BE49-F238E27FC236}">
                  <a16:creationId xmlns:a16="http://schemas.microsoft.com/office/drawing/2014/main" id="{E91C9291-7C86-41F2-BCE8-40ED6FCDF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3611" y="4497594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40">
              <a:extLst>
                <a:ext uri="{FF2B5EF4-FFF2-40B4-BE49-F238E27FC236}">
                  <a16:creationId xmlns:a16="http://schemas.microsoft.com/office/drawing/2014/main" id="{C03F5289-8F6A-43C5-B7BA-4C4C28A76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20" y="4534424"/>
              <a:ext cx="212090" cy="247650"/>
            </a:xfrm>
            <a:custGeom>
              <a:avLst/>
              <a:gdLst>
                <a:gd name="T0" fmla="*/ 190 w 407"/>
                <a:gd name="T1" fmla="*/ 60 h 477"/>
                <a:gd name="T2" fmla="*/ 167 w 407"/>
                <a:gd name="T3" fmla="*/ 16 h 477"/>
                <a:gd name="T4" fmla="*/ 117 w 407"/>
                <a:gd name="T5" fmla="*/ 0 h 477"/>
                <a:gd name="T6" fmla="*/ 69 w 407"/>
                <a:gd name="T7" fmla="*/ 29 h 477"/>
                <a:gd name="T8" fmla="*/ 71 w 407"/>
                <a:gd name="T9" fmla="*/ 66 h 477"/>
                <a:gd name="T10" fmla="*/ 36 w 407"/>
                <a:gd name="T11" fmla="*/ 64 h 477"/>
                <a:gd name="T12" fmla="*/ 27 w 407"/>
                <a:gd name="T13" fmla="*/ 131 h 477"/>
                <a:gd name="T14" fmla="*/ 0 w 407"/>
                <a:gd name="T15" fmla="*/ 162 h 477"/>
                <a:gd name="T16" fmla="*/ 36 w 407"/>
                <a:gd name="T17" fmla="*/ 241 h 477"/>
                <a:gd name="T18" fmla="*/ 63 w 407"/>
                <a:gd name="T19" fmla="*/ 319 h 477"/>
                <a:gd name="T20" fmla="*/ 61 w 407"/>
                <a:gd name="T21" fmla="*/ 364 h 477"/>
                <a:gd name="T22" fmla="*/ 48 w 407"/>
                <a:gd name="T23" fmla="*/ 385 h 477"/>
                <a:gd name="T24" fmla="*/ 105 w 407"/>
                <a:gd name="T25" fmla="*/ 427 h 477"/>
                <a:gd name="T26" fmla="*/ 157 w 407"/>
                <a:gd name="T27" fmla="*/ 423 h 477"/>
                <a:gd name="T28" fmla="*/ 159 w 407"/>
                <a:gd name="T29" fmla="*/ 362 h 477"/>
                <a:gd name="T30" fmla="*/ 200 w 407"/>
                <a:gd name="T31" fmla="*/ 335 h 477"/>
                <a:gd name="T32" fmla="*/ 236 w 407"/>
                <a:gd name="T33" fmla="*/ 346 h 477"/>
                <a:gd name="T34" fmla="*/ 236 w 407"/>
                <a:gd name="T35" fmla="*/ 425 h 477"/>
                <a:gd name="T36" fmla="*/ 273 w 407"/>
                <a:gd name="T37" fmla="*/ 466 h 477"/>
                <a:gd name="T38" fmla="*/ 327 w 407"/>
                <a:gd name="T39" fmla="*/ 441 h 477"/>
                <a:gd name="T40" fmla="*/ 363 w 407"/>
                <a:gd name="T41" fmla="*/ 477 h 477"/>
                <a:gd name="T42" fmla="*/ 390 w 407"/>
                <a:gd name="T43" fmla="*/ 460 h 477"/>
                <a:gd name="T44" fmla="*/ 371 w 407"/>
                <a:gd name="T45" fmla="*/ 429 h 477"/>
                <a:gd name="T46" fmla="*/ 407 w 407"/>
                <a:gd name="T47" fmla="*/ 383 h 477"/>
                <a:gd name="T48" fmla="*/ 398 w 407"/>
                <a:gd name="T49" fmla="*/ 325 h 477"/>
                <a:gd name="T50" fmla="*/ 402 w 407"/>
                <a:gd name="T51" fmla="*/ 275 h 477"/>
                <a:gd name="T52" fmla="*/ 382 w 407"/>
                <a:gd name="T53" fmla="*/ 239 h 477"/>
                <a:gd name="T54" fmla="*/ 342 w 407"/>
                <a:gd name="T55" fmla="*/ 227 h 477"/>
                <a:gd name="T56" fmla="*/ 277 w 407"/>
                <a:gd name="T57" fmla="*/ 241 h 477"/>
                <a:gd name="T58" fmla="*/ 227 w 407"/>
                <a:gd name="T59" fmla="*/ 273 h 477"/>
                <a:gd name="T60" fmla="*/ 213 w 407"/>
                <a:gd name="T61" fmla="*/ 235 h 477"/>
                <a:gd name="T62" fmla="*/ 180 w 407"/>
                <a:gd name="T63" fmla="*/ 194 h 477"/>
                <a:gd name="T64" fmla="*/ 157 w 407"/>
                <a:gd name="T65" fmla="*/ 119 h 477"/>
                <a:gd name="T66" fmla="*/ 192 w 407"/>
                <a:gd name="T67" fmla="*/ 83 h 477"/>
                <a:gd name="T68" fmla="*/ 190 w 407"/>
                <a:gd name="T69" fmla="*/ 6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7" h="477">
                  <a:moveTo>
                    <a:pt x="190" y="60"/>
                  </a:moveTo>
                  <a:lnTo>
                    <a:pt x="167" y="16"/>
                  </a:lnTo>
                  <a:lnTo>
                    <a:pt x="117" y="0"/>
                  </a:lnTo>
                  <a:lnTo>
                    <a:pt x="69" y="29"/>
                  </a:lnTo>
                  <a:cubicBezTo>
                    <a:pt x="69" y="29"/>
                    <a:pt x="77" y="71"/>
                    <a:pt x="71" y="66"/>
                  </a:cubicBezTo>
                  <a:cubicBezTo>
                    <a:pt x="65" y="62"/>
                    <a:pt x="36" y="64"/>
                    <a:pt x="36" y="64"/>
                  </a:cubicBezTo>
                  <a:lnTo>
                    <a:pt x="27" y="131"/>
                  </a:lnTo>
                  <a:lnTo>
                    <a:pt x="0" y="162"/>
                  </a:lnTo>
                  <a:lnTo>
                    <a:pt x="36" y="241"/>
                  </a:lnTo>
                  <a:lnTo>
                    <a:pt x="63" y="319"/>
                  </a:lnTo>
                  <a:lnTo>
                    <a:pt x="61" y="364"/>
                  </a:lnTo>
                  <a:lnTo>
                    <a:pt x="48" y="385"/>
                  </a:lnTo>
                  <a:lnTo>
                    <a:pt x="105" y="427"/>
                  </a:lnTo>
                  <a:lnTo>
                    <a:pt x="157" y="423"/>
                  </a:lnTo>
                  <a:lnTo>
                    <a:pt x="159" y="362"/>
                  </a:lnTo>
                  <a:lnTo>
                    <a:pt x="200" y="335"/>
                  </a:lnTo>
                  <a:lnTo>
                    <a:pt x="236" y="346"/>
                  </a:lnTo>
                  <a:lnTo>
                    <a:pt x="236" y="425"/>
                  </a:lnTo>
                  <a:lnTo>
                    <a:pt x="273" y="466"/>
                  </a:lnTo>
                  <a:lnTo>
                    <a:pt x="327" y="441"/>
                  </a:lnTo>
                  <a:lnTo>
                    <a:pt x="363" y="477"/>
                  </a:lnTo>
                  <a:lnTo>
                    <a:pt x="390" y="460"/>
                  </a:lnTo>
                  <a:lnTo>
                    <a:pt x="371" y="429"/>
                  </a:lnTo>
                  <a:lnTo>
                    <a:pt x="407" y="383"/>
                  </a:lnTo>
                  <a:lnTo>
                    <a:pt x="398" y="325"/>
                  </a:lnTo>
                  <a:lnTo>
                    <a:pt x="402" y="275"/>
                  </a:lnTo>
                  <a:lnTo>
                    <a:pt x="382" y="239"/>
                  </a:lnTo>
                  <a:lnTo>
                    <a:pt x="342" y="227"/>
                  </a:lnTo>
                  <a:lnTo>
                    <a:pt x="277" y="241"/>
                  </a:lnTo>
                  <a:lnTo>
                    <a:pt x="227" y="273"/>
                  </a:lnTo>
                  <a:lnTo>
                    <a:pt x="213" y="235"/>
                  </a:lnTo>
                  <a:lnTo>
                    <a:pt x="180" y="194"/>
                  </a:lnTo>
                  <a:lnTo>
                    <a:pt x="157" y="119"/>
                  </a:lnTo>
                  <a:lnTo>
                    <a:pt x="192" y="83"/>
                  </a:lnTo>
                  <a:lnTo>
                    <a:pt x="190" y="6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41">
              <a:extLst>
                <a:ext uri="{FF2B5EF4-FFF2-40B4-BE49-F238E27FC236}">
                  <a16:creationId xmlns:a16="http://schemas.microsoft.com/office/drawing/2014/main" id="{B6EE3D3F-9DC5-42DF-B84B-61F73B316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1331" y="4558554"/>
              <a:ext cx="88900" cy="86360"/>
            </a:xfrm>
            <a:custGeom>
              <a:avLst/>
              <a:gdLst>
                <a:gd name="T0" fmla="*/ 103 w 169"/>
                <a:gd name="T1" fmla="*/ 0 h 166"/>
                <a:gd name="T2" fmla="*/ 46 w 169"/>
                <a:gd name="T3" fmla="*/ 10 h 166"/>
                <a:gd name="T4" fmla="*/ 0 w 169"/>
                <a:gd name="T5" fmla="*/ 79 h 166"/>
                <a:gd name="T6" fmla="*/ 19 w 169"/>
                <a:gd name="T7" fmla="*/ 152 h 166"/>
                <a:gd name="T8" fmla="*/ 119 w 169"/>
                <a:gd name="T9" fmla="*/ 152 h 166"/>
                <a:gd name="T10" fmla="*/ 169 w 169"/>
                <a:gd name="T11" fmla="*/ 166 h 166"/>
                <a:gd name="T12" fmla="*/ 153 w 169"/>
                <a:gd name="T13" fmla="*/ 120 h 166"/>
                <a:gd name="T14" fmla="*/ 163 w 169"/>
                <a:gd name="T15" fmla="*/ 81 h 166"/>
                <a:gd name="T16" fmla="*/ 113 w 169"/>
                <a:gd name="T17" fmla="*/ 45 h 166"/>
                <a:gd name="T18" fmla="*/ 90 w 169"/>
                <a:gd name="T19" fmla="*/ 100 h 166"/>
                <a:gd name="T20" fmla="*/ 84 w 169"/>
                <a:gd name="T21" fmla="*/ 54 h 166"/>
                <a:gd name="T22" fmla="*/ 98 w 169"/>
                <a:gd name="T23" fmla="*/ 29 h 166"/>
                <a:gd name="T24" fmla="*/ 103 w 169"/>
                <a:gd name="T2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66">
                  <a:moveTo>
                    <a:pt x="103" y="0"/>
                  </a:moveTo>
                  <a:lnTo>
                    <a:pt x="46" y="10"/>
                  </a:lnTo>
                  <a:lnTo>
                    <a:pt x="0" y="79"/>
                  </a:lnTo>
                  <a:lnTo>
                    <a:pt x="19" y="152"/>
                  </a:lnTo>
                  <a:lnTo>
                    <a:pt x="119" y="152"/>
                  </a:lnTo>
                  <a:lnTo>
                    <a:pt x="169" y="166"/>
                  </a:lnTo>
                  <a:lnTo>
                    <a:pt x="153" y="120"/>
                  </a:lnTo>
                  <a:lnTo>
                    <a:pt x="163" y="81"/>
                  </a:lnTo>
                  <a:lnTo>
                    <a:pt x="113" y="45"/>
                  </a:lnTo>
                  <a:lnTo>
                    <a:pt x="90" y="100"/>
                  </a:lnTo>
                  <a:lnTo>
                    <a:pt x="84" y="54"/>
                  </a:lnTo>
                  <a:lnTo>
                    <a:pt x="98" y="29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42">
              <a:extLst>
                <a:ext uri="{FF2B5EF4-FFF2-40B4-BE49-F238E27FC236}">
                  <a16:creationId xmlns:a16="http://schemas.microsoft.com/office/drawing/2014/main" id="{14A150E6-2557-4067-B2D1-947019E6D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4391" y="4580144"/>
              <a:ext cx="71120" cy="64770"/>
            </a:xfrm>
            <a:custGeom>
              <a:avLst/>
              <a:gdLst>
                <a:gd name="T0" fmla="*/ 105 w 136"/>
                <a:gd name="T1" fmla="*/ 0 h 125"/>
                <a:gd name="T2" fmla="*/ 61 w 136"/>
                <a:gd name="T3" fmla="*/ 44 h 125"/>
                <a:gd name="T4" fmla="*/ 15 w 136"/>
                <a:gd name="T5" fmla="*/ 71 h 125"/>
                <a:gd name="T6" fmla="*/ 0 w 136"/>
                <a:gd name="T7" fmla="*/ 107 h 125"/>
                <a:gd name="T8" fmla="*/ 36 w 136"/>
                <a:gd name="T9" fmla="*/ 117 h 125"/>
                <a:gd name="T10" fmla="*/ 69 w 136"/>
                <a:gd name="T11" fmla="*/ 125 h 125"/>
                <a:gd name="T12" fmla="*/ 92 w 136"/>
                <a:gd name="T13" fmla="*/ 94 h 125"/>
                <a:gd name="T14" fmla="*/ 115 w 136"/>
                <a:gd name="T15" fmla="*/ 44 h 125"/>
                <a:gd name="T16" fmla="*/ 136 w 136"/>
                <a:gd name="T17" fmla="*/ 23 h 125"/>
                <a:gd name="T18" fmla="*/ 105 w 136"/>
                <a:gd name="T1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25">
                  <a:moveTo>
                    <a:pt x="105" y="0"/>
                  </a:moveTo>
                  <a:lnTo>
                    <a:pt x="61" y="44"/>
                  </a:lnTo>
                  <a:lnTo>
                    <a:pt x="15" y="71"/>
                  </a:lnTo>
                  <a:lnTo>
                    <a:pt x="0" y="107"/>
                  </a:lnTo>
                  <a:lnTo>
                    <a:pt x="36" y="117"/>
                  </a:lnTo>
                  <a:lnTo>
                    <a:pt x="69" y="125"/>
                  </a:lnTo>
                  <a:lnTo>
                    <a:pt x="92" y="94"/>
                  </a:lnTo>
                  <a:lnTo>
                    <a:pt x="115" y="44"/>
                  </a:lnTo>
                  <a:lnTo>
                    <a:pt x="136" y="23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43">
              <a:extLst>
                <a:ext uri="{FF2B5EF4-FFF2-40B4-BE49-F238E27FC236}">
                  <a16:creationId xmlns:a16="http://schemas.microsoft.com/office/drawing/2014/main" id="{F0B43DE9-5B86-4262-96C1-9477A5805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0100" y="4632214"/>
              <a:ext cx="71120" cy="73660"/>
            </a:xfrm>
            <a:custGeom>
              <a:avLst/>
              <a:gdLst>
                <a:gd name="T0" fmla="*/ 33 w 137"/>
                <a:gd name="T1" fmla="*/ 0 h 142"/>
                <a:gd name="T2" fmla="*/ 0 w 137"/>
                <a:gd name="T3" fmla="*/ 13 h 142"/>
                <a:gd name="T4" fmla="*/ 12 w 137"/>
                <a:gd name="T5" fmla="*/ 67 h 142"/>
                <a:gd name="T6" fmla="*/ 83 w 137"/>
                <a:gd name="T7" fmla="*/ 142 h 142"/>
                <a:gd name="T8" fmla="*/ 137 w 137"/>
                <a:gd name="T9" fmla="*/ 75 h 142"/>
                <a:gd name="T10" fmla="*/ 77 w 137"/>
                <a:gd name="T11" fmla="*/ 52 h 142"/>
                <a:gd name="T12" fmla="*/ 33 w 137"/>
                <a:gd name="T13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142">
                  <a:moveTo>
                    <a:pt x="33" y="0"/>
                  </a:moveTo>
                  <a:lnTo>
                    <a:pt x="0" y="13"/>
                  </a:lnTo>
                  <a:lnTo>
                    <a:pt x="12" y="67"/>
                  </a:lnTo>
                  <a:lnTo>
                    <a:pt x="83" y="142"/>
                  </a:lnTo>
                  <a:lnTo>
                    <a:pt x="137" y="75"/>
                  </a:lnTo>
                  <a:lnTo>
                    <a:pt x="77" y="5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44">
              <a:extLst>
                <a:ext uri="{FF2B5EF4-FFF2-40B4-BE49-F238E27FC236}">
                  <a16:creationId xmlns:a16="http://schemas.microsoft.com/office/drawing/2014/main" id="{E9C915BB-6E3B-41F3-B76E-D6374580C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431" y="4669044"/>
              <a:ext cx="27940" cy="49530"/>
            </a:xfrm>
            <a:custGeom>
              <a:avLst/>
              <a:gdLst>
                <a:gd name="T0" fmla="*/ 29 w 52"/>
                <a:gd name="T1" fmla="*/ 0 h 94"/>
                <a:gd name="T2" fmla="*/ 0 w 52"/>
                <a:gd name="T3" fmla="*/ 29 h 94"/>
                <a:gd name="T4" fmla="*/ 25 w 52"/>
                <a:gd name="T5" fmla="*/ 94 h 94"/>
                <a:gd name="T6" fmla="*/ 52 w 52"/>
                <a:gd name="T7" fmla="*/ 65 h 94"/>
                <a:gd name="T8" fmla="*/ 29 w 52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94">
                  <a:moveTo>
                    <a:pt x="29" y="0"/>
                  </a:moveTo>
                  <a:lnTo>
                    <a:pt x="0" y="29"/>
                  </a:lnTo>
                  <a:lnTo>
                    <a:pt x="25" y="94"/>
                  </a:lnTo>
                  <a:lnTo>
                    <a:pt x="52" y="6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45">
              <a:extLst>
                <a:ext uri="{FF2B5EF4-FFF2-40B4-BE49-F238E27FC236}">
                  <a16:creationId xmlns:a16="http://schemas.microsoft.com/office/drawing/2014/main" id="{D5EFDF85-DDC7-40F8-8761-78FA2CFE7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1540" y="4741434"/>
              <a:ext cx="19050" cy="31750"/>
            </a:xfrm>
            <a:custGeom>
              <a:avLst/>
              <a:gdLst>
                <a:gd name="T0" fmla="*/ 19 w 35"/>
                <a:gd name="T1" fmla="*/ 0 h 60"/>
                <a:gd name="T2" fmla="*/ 0 w 35"/>
                <a:gd name="T3" fmla="*/ 60 h 60"/>
                <a:gd name="T4" fmla="*/ 35 w 35"/>
                <a:gd name="T5" fmla="*/ 27 h 60"/>
                <a:gd name="T6" fmla="*/ 19 w 35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60">
                  <a:moveTo>
                    <a:pt x="19" y="0"/>
                  </a:moveTo>
                  <a:lnTo>
                    <a:pt x="0" y="60"/>
                  </a:lnTo>
                  <a:lnTo>
                    <a:pt x="35" y="2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46">
              <a:extLst>
                <a:ext uri="{FF2B5EF4-FFF2-40B4-BE49-F238E27FC236}">
                  <a16:creationId xmlns:a16="http://schemas.microsoft.com/office/drawing/2014/main" id="{945FF8BF-AF9B-4B10-A92F-4AE2A0823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2400" y="3548904"/>
              <a:ext cx="1371600" cy="1059180"/>
            </a:xfrm>
            <a:custGeom>
              <a:avLst/>
              <a:gdLst>
                <a:gd name="T0" fmla="*/ 2380 w 2629"/>
                <a:gd name="T1" fmla="*/ 744 h 2032"/>
                <a:gd name="T2" fmla="*/ 2235 w 2629"/>
                <a:gd name="T3" fmla="*/ 645 h 2032"/>
                <a:gd name="T4" fmla="*/ 2240 w 2629"/>
                <a:gd name="T5" fmla="*/ 563 h 2032"/>
                <a:gd name="T6" fmla="*/ 2024 w 2629"/>
                <a:gd name="T7" fmla="*/ 591 h 2032"/>
                <a:gd name="T8" fmla="*/ 1724 w 2629"/>
                <a:gd name="T9" fmla="*/ 600 h 2032"/>
                <a:gd name="T10" fmla="*/ 1502 w 2629"/>
                <a:gd name="T11" fmla="*/ 435 h 2032"/>
                <a:gd name="T12" fmla="*/ 1311 w 2629"/>
                <a:gd name="T13" fmla="*/ 572 h 2032"/>
                <a:gd name="T14" fmla="*/ 1075 w 2629"/>
                <a:gd name="T15" fmla="*/ 497 h 2032"/>
                <a:gd name="T16" fmla="*/ 930 w 2629"/>
                <a:gd name="T17" fmla="*/ 478 h 2032"/>
                <a:gd name="T18" fmla="*/ 923 w 2629"/>
                <a:gd name="T19" fmla="*/ 251 h 2032"/>
                <a:gd name="T20" fmla="*/ 784 w 2629"/>
                <a:gd name="T21" fmla="*/ 125 h 2032"/>
                <a:gd name="T22" fmla="*/ 552 w 2629"/>
                <a:gd name="T23" fmla="*/ 47 h 2032"/>
                <a:gd name="T24" fmla="*/ 421 w 2629"/>
                <a:gd name="T25" fmla="*/ 66 h 2032"/>
                <a:gd name="T26" fmla="*/ 149 w 2629"/>
                <a:gd name="T27" fmla="*/ 275 h 2032"/>
                <a:gd name="T28" fmla="*/ 68 w 2629"/>
                <a:gd name="T29" fmla="*/ 497 h 2032"/>
                <a:gd name="T30" fmla="*/ 12 w 2629"/>
                <a:gd name="T31" fmla="*/ 669 h 2032"/>
                <a:gd name="T32" fmla="*/ 102 w 2629"/>
                <a:gd name="T33" fmla="*/ 897 h 2032"/>
                <a:gd name="T34" fmla="*/ 55 w 2629"/>
                <a:gd name="T35" fmla="*/ 1085 h 2032"/>
                <a:gd name="T36" fmla="*/ 23 w 2629"/>
                <a:gd name="T37" fmla="*/ 1237 h 2032"/>
                <a:gd name="T38" fmla="*/ 190 w 2629"/>
                <a:gd name="T39" fmla="*/ 1589 h 2032"/>
                <a:gd name="T40" fmla="*/ 319 w 2629"/>
                <a:gd name="T41" fmla="*/ 1755 h 2032"/>
                <a:gd name="T42" fmla="*/ 327 w 2629"/>
                <a:gd name="T43" fmla="*/ 1880 h 2032"/>
                <a:gd name="T44" fmla="*/ 521 w 2629"/>
                <a:gd name="T45" fmla="*/ 1870 h 2032"/>
                <a:gd name="T46" fmla="*/ 569 w 2629"/>
                <a:gd name="T47" fmla="*/ 1774 h 2032"/>
                <a:gd name="T48" fmla="*/ 711 w 2629"/>
                <a:gd name="T49" fmla="*/ 1755 h 2032"/>
                <a:gd name="T50" fmla="*/ 725 w 2629"/>
                <a:gd name="T51" fmla="*/ 1647 h 2032"/>
                <a:gd name="T52" fmla="*/ 767 w 2629"/>
                <a:gd name="T53" fmla="*/ 1755 h 2032"/>
                <a:gd name="T54" fmla="*/ 777 w 2629"/>
                <a:gd name="T55" fmla="*/ 1918 h 2032"/>
                <a:gd name="T56" fmla="*/ 1013 w 2629"/>
                <a:gd name="T57" fmla="*/ 1970 h 2032"/>
                <a:gd name="T58" fmla="*/ 1159 w 2629"/>
                <a:gd name="T59" fmla="*/ 1957 h 2032"/>
                <a:gd name="T60" fmla="*/ 1263 w 2629"/>
                <a:gd name="T61" fmla="*/ 1953 h 2032"/>
                <a:gd name="T62" fmla="*/ 1296 w 2629"/>
                <a:gd name="T63" fmla="*/ 2001 h 2032"/>
                <a:gd name="T64" fmla="*/ 1373 w 2629"/>
                <a:gd name="T65" fmla="*/ 1872 h 2032"/>
                <a:gd name="T66" fmla="*/ 1348 w 2629"/>
                <a:gd name="T67" fmla="*/ 1778 h 2032"/>
                <a:gd name="T68" fmla="*/ 1417 w 2629"/>
                <a:gd name="T69" fmla="*/ 1685 h 2032"/>
                <a:gd name="T70" fmla="*/ 1342 w 2629"/>
                <a:gd name="T71" fmla="*/ 1682 h 2032"/>
                <a:gd name="T72" fmla="*/ 1308 w 2629"/>
                <a:gd name="T73" fmla="*/ 1664 h 2032"/>
                <a:gd name="T74" fmla="*/ 1404 w 2629"/>
                <a:gd name="T75" fmla="*/ 1578 h 2032"/>
                <a:gd name="T76" fmla="*/ 1529 w 2629"/>
                <a:gd name="T77" fmla="*/ 1547 h 2032"/>
                <a:gd name="T78" fmla="*/ 1621 w 2629"/>
                <a:gd name="T79" fmla="*/ 1642 h 2032"/>
                <a:gd name="T80" fmla="*/ 1666 w 2629"/>
                <a:gd name="T81" fmla="*/ 1600 h 2032"/>
                <a:gd name="T82" fmla="*/ 1613 w 2629"/>
                <a:gd name="T83" fmla="*/ 1444 h 2032"/>
                <a:gd name="T84" fmla="*/ 1676 w 2629"/>
                <a:gd name="T85" fmla="*/ 1472 h 2032"/>
                <a:gd name="T86" fmla="*/ 1779 w 2629"/>
                <a:gd name="T87" fmla="*/ 1477 h 2032"/>
                <a:gd name="T88" fmla="*/ 1887 w 2629"/>
                <a:gd name="T89" fmla="*/ 1585 h 2032"/>
                <a:gd name="T90" fmla="*/ 2032 w 2629"/>
                <a:gd name="T91" fmla="*/ 1558 h 2032"/>
                <a:gd name="T92" fmla="*/ 1968 w 2629"/>
                <a:gd name="T93" fmla="*/ 1460 h 2032"/>
                <a:gd name="T94" fmla="*/ 2074 w 2629"/>
                <a:gd name="T95" fmla="*/ 1403 h 2032"/>
                <a:gd name="T96" fmla="*/ 2284 w 2629"/>
                <a:gd name="T97" fmla="*/ 1278 h 2032"/>
                <a:gd name="T98" fmla="*/ 2518 w 2629"/>
                <a:gd name="T99" fmla="*/ 1031 h 2032"/>
                <a:gd name="T100" fmla="*/ 2629 w 2629"/>
                <a:gd name="T101" fmla="*/ 941 h 2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29" h="2032">
                  <a:moveTo>
                    <a:pt x="2593" y="894"/>
                  </a:moveTo>
                  <a:lnTo>
                    <a:pt x="2523" y="899"/>
                  </a:lnTo>
                  <a:lnTo>
                    <a:pt x="2443" y="788"/>
                  </a:lnTo>
                  <a:lnTo>
                    <a:pt x="2380" y="744"/>
                  </a:lnTo>
                  <a:lnTo>
                    <a:pt x="2299" y="735"/>
                  </a:lnTo>
                  <a:lnTo>
                    <a:pt x="2255" y="700"/>
                  </a:lnTo>
                  <a:lnTo>
                    <a:pt x="2235" y="681"/>
                  </a:lnTo>
                  <a:lnTo>
                    <a:pt x="2235" y="645"/>
                  </a:lnTo>
                  <a:lnTo>
                    <a:pt x="2301" y="608"/>
                  </a:lnTo>
                  <a:lnTo>
                    <a:pt x="2310" y="561"/>
                  </a:lnTo>
                  <a:lnTo>
                    <a:pt x="2284" y="522"/>
                  </a:lnTo>
                  <a:lnTo>
                    <a:pt x="2240" y="563"/>
                  </a:lnTo>
                  <a:lnTo>
                    <a:pt x="2196" y="519"/>
                  </a:lnTo>
                  <a:lnTo>
                    <a:pt x="2143" y="497"/>
                  </a:lnTo>
                  <a:lnTo>
                    <a:pt x="2065" y="525"/>
                  </a:lnTo>
                  <a:lnTo>
                    <a:pt x="2024" y="591"/>
                  </a:lnTo>
                  <a:lnTo>
                    <a:pt x="1962" y="603"/>
                  </a:lnTo>
                  <a:lnTo>
                    <a:pt x="1930" y="641"/>
                  </a:lnTo>
                  <a:lnTo>
                    <a:pt x="1840" y="631"/>
                  </a:lnTo>
                  <a:lnTo>
                    <a:pt x="1724" y="600"/>
                  </a:lnTo>
                  <a:lnTo>
                    <a:pt x="1655" y="631"/>
                  </a:lnTo>
                  <a:lnTo>
                    <a:pt x="1530" y="522"/>
                  </a:lnTo>
                  <a:lnTo>
                    <a:pt x="1515" y="472"/>
                  </a:lnTo>
                  <a:lnTo>
                    <a:pt x="1502" y="435"/>
                  </a:lnTo>
                  <a:lnTo>
                    <a:pt x="1494" y="453"/>
                  </a:lnTo>
                  <a:lnTo>
                    <a:pt x="1481" y="522"/>
                  </a:lnTo>
                  <a:lnTo>
                    <a:pt x="1384" y="525"/>
                  </a:lnTo>
                  <a:lnTo>
                    <a:pt x="1311" y="572"/>
                  </a:lnTo>
                  <a:lnTo>
                    <a:pt x="1269" y="576"/>
                  </a:lnTo>
                  <a:lnTo>
                    <a:pt x="1229" y="520"/>
                  </a:lnTo>
                  <a:lnTo>
                    <a:pt x="1173" y="493"/>
                  </a:lnTo>
                  <a:lnTo>
                    <a:pt x="1075" y="497"/>
                  </a:lnTo>
                  <a:lnTo>
                    <a:pt x="1040" y="522"/>
                  </a:lnTo>
                  <a:lnTo>
                    <a:pt x="992" y="514"/>
                  </a:lnTo>
                  <a:lnTo>
                    <a:pt x="975" y="495"/>
                  </a:lnTo>
                  <a:lnTo>
                    <a:pt x="930" y="478"/>
                  </a:lnTo>
                  <a:lnTo>
                    <a:pt x="923" y="455"/>
                  </a:lnTo>
                  <a:lnTo>
                    <a:pt x="998" y="401"/>
                  </a:lnTo>
                  <a:lnTo>
                    <a:pt x="969" y="316"/>
                  </a:lnTo>
                  <a:lnTo>
                    <a:pt x="923" y="251"/>
                  </a:lnTo>
                  <a:lnTo>
                    <a:pt x="886" y="232"/>
                  </a:lnTo>
                  <a:lnTo>
                    <a:pt x="852" y="160"/>
                  </a:lnTo>
                  <a:lnTo>
                    <a:pt x="815" y="144"/>
                  </a:lnTo>
                  <a:lnTo>
                    <a:pt x="784" y="125"/>
                  </a:lnTo>
                  <a:lnTo>
                    <a:pt x="690" y="145"/>
                  </a:lnTo>
                  <a:lnTo>
                    <a:pt x="637" y="100"/>
                  </a:lnTo>
                  <a:lnTo>
                    <a:pt x="567" y="103"/>
                  </a:lnTo>
                  <a:lnTo>
                    <a:pt x="552" y="47"/>
                  </a:lnTo>
                  <a:lnTo>
                    <a:pt x="486" y="24"/>
                  </a:lnTo>
                  <a:lnTo>
                    <a:pt x="484" y="0"/>
                  </a:lnTo>
                  <a:lnTo>
                    <a:pt x="446" y="10"/>
                  </a:lnTo>
                  <a:lnTo>
                    <a:pt x="421" y="66"/>
                  </a:lnTo>
                  <a:lnTo>
                    <a:pt x="334" y="125"/>
                  </a:lnTo>
                  <a:lnTo>
                    <a:pt x="252" y="135"/>
                  </a:lnTo>
                  <a:lnTo>
                    <a:pt x="230" y="206"/>
                  </a:lnTo>
                  <a:lnTo>
                    <a:pt x="149" y="275"/>
                  </a:lnTo>
                  <a:lnTo>
                    <a:pt x="143" y="316"/>
                  </a:lnTo>
                  <a:lnTo>
                    <a:pt x="130" y="397"/>
                  </a:lnTo>
                  <a:lnTo>
                    <a:pt x="93" y="428"/>
                  </a:lnTo>
                  <a:lnTo>
                    <a:pt x="68" y="497"/>
                  </a:lnTo>
                  <a:lnTo>
                    <a:pt x="93" y="569"/>
                  </a:lnTo>
                  <a:lnTo>
                    <a:pt x="62" y="600"/>
                  </a:lnTo>
                  <a:lnTo>
                    <a:pt x="49" y="641"/>
                  </a:lnTo>
                  <a:lnTo>
                    <a:pt x="12" y="669"/>
                  </a:lnTo>
                  <a:lnTo>
                    <a:pt x="65" y="725"/>
                  </a:lnTo>
                  <a:lnTo>
                    <a:pt x="112" y="810"/>
                  </a:lnTo>
                  <a:lnTo>
                    <a:pt x="90" y="847"/>
                  </a:lnTo>
                  <a:lnTo>
                    <a:pt x="102" y="897"/>
                  </a:lnTo>
                  <a:lnTo>
                    <a:pt x="149" y="916"/>
                  </a:lnTo>
                  <a:lnTo>
                    <a:pt x="127" y="972"/>
                  </a:lnTo>
                  <a:lnTo>
                    <a:pt x="62" y="1031"/>
                  </a:lnTo>
                  <a:lnTo>
                    <a:pt x="55" y="1085"/>
                  </a:lnTo>
                  <a:lnTo>
                    <a:pt x="80" y="1125"/>
                  </a:lnTo>
                  <a:lnTo>
                    <a:pt x="63" y="1141"/>
                  </a:lnTo>
                  <a:lnTo>
                    <a:pt x="0" y="1197"/>
                  </a:lnTo>
                  <a:lnTo>
                    <a:pt x="23" y="1237"/>
                  </a:lnTo>
                  <a:lnTo>
                    <a:pt x="84" y="1316"/>
                  </a:lnTo>
                  <a:lnTo>
                    <a:pt x="75" y="1418"/>
                  </a:lnTo>
                  <a:lnTo>
                    <a:pt x="181" y="1514"/>
                  </a:lnTo>
                  <a:lnTo>
                    <a:pt x="190" y="1589"/>
                  </a:lnTo>
                  <a:lnTo>
                    <a:pt x="252" y="1639"/>
                  </a:lnTo>
                  <a:lnTo>
                    <a:pt x="269" y="1672"/>
                  </a:lnTo>
                  <a:lnTo>
                    <a:pt x="302" y="1687"/>
                  </a:lnTo>
                  <a:lnTo>
                    <a:pt x="319" y="1755"/>
                  </a:lnTo>
                  <a:lnTo>
                    <a:pt x="342" y="1753"/>
                  </a:lnTo>
                  <a:lnTo>
                    <a:pt x="334" y="1801"/>
                  </a:lnTo>
                  <a:lnTo>
                    <a:pt x="304" y="1830"/>
                  </a:lnTo>
                  <a:lnTo>
                    <a:pt x="327" y="1880"/>
                  </a:lnTo>
                  <a:lnTo>
                    <a:pt x="398" y="1891"/>
                  </a:lnTo>
                  <a:lnTo>
                    <a:pt x="434" y="1868"/>
                  </a:lnTo>
                  <a:lnTo>
                    <a:pt x="448" y="1889"/>
                  </a:lnTo>
                  <a:lnTo>
                    <a:pt x="521" y="1870"/>
                  </a:lnTo>
                  <a:lnTo>
                    <a:pt x="554" y="1812"/>
                  </a:lnTo>
                  <a:lnTo>
                    <a:pt x="554" y="1753"/>
                  </a:lnTo>
                  <a:lnTo>
                    <a:pt x="569" y="1748"/>
                  </a:lnTo>
                  <a:lnTo>
                    <a:pt x="569" y="1774"/>
                  </a:lnTo>
                  <a:lnTo>
                    <a:pt x="615" y="1822"/>
                  </a:lnTo>
                  <a:lnTo>
                    <a:pt x="634" y="1801"/>
                  </a:lnTo>
                  <a:lnTo>
                    <a:pt x="686" y="1805"/>
                  </a:lnTo>
                  <a:lnTo>
                    <a:pt x="711" y="1755"/>
                  </a:lnTo>
                  <a:lnTo>
                    <a:pt x="654" y="1714"/>
                  </a:lnTo>
                  <a:lnTo>
                    <a:pt x="681" y="1691"/>
                  </a:lnTo>
                  <a:lnTo>
                    <a:pt x="711" y="1718"/>
                  </a:lnTo>
                  <a:lnTo>
                    <a:pt x="725" y="1647"/>
                  </a:lnTo>
                  <a:lnTo>
                    <a:pt x="775" y="1603"/>
                  </a:lnTo>
                  <a:lnTo>
                    <a:pt x="748" y="1689"/>
                  </a:lnTo>
                  <a:lnTo>
                    <a:pt x="742" y="1743"/>
                  </a:lnTo>
                  <a:lnTo>
                    <a:pt x="767" y="1755"/>
                  </a:lnTo>
                  <a:lnTo>
                    <a:pt x="734" y="1797"/>
                  </a:lnTo>
                  <a:lnTo>
                    <a:pt x="756" y="1816"/>
                  </a:lnTo>
                  <a:lnTo>
                    <a:pt x="729" y="1866"/>
                  </a:lnTo>
                  <a:lnTo>
                    <a:pt x="777" y="1918"/>
                  </a:lnTo>
                  <a:lnTo>
                    <a:pt x="854" y="1953"/>
                  </a:lnTo>
                  <a:lnTo>
                    <a:pt x="898" y="1970"/>
                  </a:lnTo>
                  <a:lnTo>
                    <a:pt x="931" y="1970"/>
                  </a:lnTo>
                  <a:lnTo>
                    <a:pt x="1013" y="1970"/>
                  </a:lnTo>
                  <a:lnTo>
                    <a:pt x="1017" y="1899"/>
                  </a:lnTo>
                  <a:lnTo>
                    <a:pt x="1098" y="1895"/>
                  </a:lnTo>
                  <a:lnTo>
                    <a:pt x="1121" y="1953"/>
                  </a:lnTo>
                  <a:lnTo>
                    <a:pt x="1159" y="1957"/>
                  </a:lnTo>
                  <a:lnTo>
                    <a:pt x="1181" y="1889"/>
                  </a:lnTo>
                  <a:lnTo>
                    <a:pt x="1213" y="1862"/>
                  </a:lnTo>
                  <a:lnTo>
                    <a:pt x="1242" y="1895"/>
                  </a:lnTo>
                  <a:lnTo>
                    <a:pt x="1263" y="1953"/>
                  </a:lnTo>
                  <a:lnTo>
                    <a:pt x="1190" y="1960"/>
                  </a:lnTo>
                  <a:lnTo>
                    <a:pt x="1188" y="1991"/>
                  </a:lnTo>
                  <a:lnTo>
                    <a:pt x="1269" y="2024"/>
                  </a:lnTo>
                  <a:lnTo>
                    <a:pt x="1296" y="2001"/>
                  </a:lnTo>
                  <a:lnTo>
                    <a:pt x="1325" y="2032"/>
                  </a:lnTo>
                  <a:lnTo>
                    <a:pt x="1363" y="1982"/>
                  </a:lnTo>
                  <a:lnTo>
                    <a:pt x="1375" y="1922"/>
                  </a:lnTo>
                  <a:lnTo>
                    <a:pt x="1373" y="1872"/>
                  </a:lnTo>
                  <a:lnTo>
                    <a:pt x="1400" y="1837"/>
                  </a:lnTo>
                  <a:lnTo>
                    <a:pt x="1396" y="1814"/>
                  </a:lnTo>
                  <a:lnTo>
                    <a:pt x="1346" y="1795"/>
                  </a:lnTo>
                  <a:lnTo>
                    <a:pt x="1348" y="1778"/>
                  </a:lnTo>
                  <a:lnTo>
                    <a:pt x="1390" y="1787"/>
                  </a:lnTo>
                  <a:lnTo>
                    <a:pt x="1461" y="1768"/>
                  </a:lnTo>
                  <a:lnTo>
                    <a:pt x="1463" y="1718"/>
                  </a:lnTo>
                  <a:lnTo>
                    <a:pt x="1417" y="1685"/>
                  </a:lnTo>
                  <a:lnTo>
                    <a:pt x="1438" y="1643"/>
                  </a:lnTo>
                  <a:lnTo>
                    <a:pt x="1415" y="1651"/>
                  </a:lnTo>
                  <a:lnTo>
                    <a:pt x="1377" y="1680"/>
                  </a:lnTo>
                  <a:lnTo>
                    <a:pt x="1342" y="1682"/>
                  </a:lnTo>
                  <a:lnTo>
                    <a:pt x="1315" y="1707"/>
                  </a:lnTo>
                  <a:lnTo>
                    <a:pt x="1265" y="1757"/>
                  </a:lnTo>
                  <a:lnTo>
                    <a:pt x="1283" y="1707"/>
                  </a:lnTo>
                  <a:lnTo>
                    <a:pt x="1308" y="1664"/>
                  </a:lnTo>
                  <a:lnTo>
                    <a:pt x="1373" y="1647"/>
                  </a:lnTo>
                  <a:lnTo>
                    <a:pt x="1405" y="1638"/>
                  </a:lnTo>
                  <a:lnTo>
                    <a:pt x="1441" y="1613"/>
                  </a:lnTo>
                  <a:lnTo>
                    <a:pt x="1404" y="1578"/>
                  </a:lnTo>
                  <a:lnTo>
                    <a:pt x="1421" y="1561"/>
                  </a:lnTo>
                  <a:lnTo>
                    <a:pt x="1474" y="1580"/>
                  </a:lnTo>
                  <a:lnTo>
                    <a:pt x="1498" y="1570"/>
                  </a:lnTo>
                  <a:lnTo>
                    <a:pt x="1529" y="1547"/>
                  </a:lnTo>
                  <a:lnTo>
                    <a:pt x="1566" y="1589"/>
                  </a:lnTo>
                  <a:lnTo>
                    <a:pt x="1601" y="1599"/>
                  </a:lnTo>
                  <a:lnTo>
                    <a:pt x="1584" y="1638"/>
                  </a:lnTo>
                  <a:lnTo>
                    <a:pt x="1621" y="1642"/>
                  </a:lnTo>
                  <a:lnTo>
                    <a:pt x="1610" y="1664"/>
                  </a:lnTo>
                  <a:lnTo>
                    <a:pt x="1677" y="1653"/>
                  </a:lnTo>
                  <a:lnTo>
                    <a:pt x="1690" y="1619"/>
                  </a:lnTo>
                  <a:lnTo>
                    <a:pt x="1666" y="1600"/>
                  </a:lnTo>
                  <a:lnTo>
                    <a:pt x="1662" y="1578"/>
                  </a:lnTo>
                  <a:lnTo>
                    <a:pt x="1630" y="1510"/>
                  </a:lnTo>
                  <a:lnTo>
                    <a:pt x="1638" y="1478"/>
                  </a:lnTo>
                  <a:lnTo>
                    <a:pt x="1613" y="1444"/>
                  </a:lnTo>
                  <a:lnTo>
                    <a:pt x="1593" y="1408"/>
                  </a:lnTo>
                  <a:lnTo>
                    <a:pt x="1629" y="1374"/>
                  </a:lnTo>
                  <a:lnTo>
                    <a:pt x="1649" y="1422"/>
                  </a:lnTo>
                  <a:lnTo>
                    <a:pt x="1676" y="1472"/>
                  </a:lnTo>
                  <a:lnTo>
                    <a:pt x="1676" y="1500"/>
                  </a:lnTo>
                  <a:lnTo>
                    <a:pt x="1705" y="1477"/>
                  </a:lnTo>
                  <a:lnTo>
                    <a:pt x="1746" y="1499"/>
                  </a:lnTo>
                  <a:lnTo>
                    <a:pt x="1779" y="1477"/>
                  </a:lnTo>
                  <a:lnTo>
                    <a:pt x="1796" y="1527"/>
                  </a:lnTo>
                  <a:lnTo>
                    <a:pt x="1779" y="1567"/>
                  </a:lnTo>
                  <a:lnTo>
                    <a:pt x="1829" y="1588"/>
                  </a:lnTo>
                  <a:lnTo>
                    <a:pt x="1887" y="1585"/>
                  </a:lnTo>
                  <a:lnTo>
                    <a:pt x="1943" y="1556"/>
                  </a:lnTo>
                  <a:lnTo>
                    <a:pt x="1948" y="1599"/>
                  </a:lnTo>
                  <a:lnTo>
                    <a:pt x="1999" y="1586"/>
                  </a:lnTo>
                  <a:lnTo>
                    <a:pt x="2032" y="1558"/>
                  </a:lnTo>
                  <a:lnTo>
                    <a:pt x="2026" y="1522"/>
                  </a:lnTo>
                  <a:lnTo>
                    <a:pt x="1973" y="1488"/>
                  </a:lnTo>
                  <a:lnTo>
                    <a:pt x="1962" y="1458"/>
                  </a:lnTo>
                  <a:lnTo>
                    <a:pt x="1968" y="1460"/>
                  </a:lnTo>
                  <a:lnTo>
                    <a:pt x="2012" y="1453"/>
                  </a:lnTo>
                  <a:lnTo>
                    <a:pt x="2034" y="1425"/>
                  </a:lnTo>
                  <a:lnTo>
                    <a:pt x="2077" y="1447"/>
                  </a:lnTo>
                  <a:lnTo>
                    <a:pt x="2074" y="1403"/>
                  </a:lnTo>
                  <a:cubicBezTo>
                    <a:pt x="2074" y="1403"/>
                    <a:pt x="2090" y="1347"/>
                    <a:pt x="2099" y="1347"/>
                  </a:cubicBezTo>
                  <a:cubicBezTo>
                    <a:pt x="2109" y="1347"/>
                    <a:pt x="2165" y="1344"/>
                    <a:pt x="2165" y="1344"/>
                  </a:cubicBezTo>
                  <a:lnTo>
                    <a:pt x="2196" y="1313"/>
                  </a:lnTo>
                  <a:lnTo>
                    <a:pt x="2284" y="1278"/>
                  </a:lnTo>
                  <a:lnTo>
                    <a:pt x="2324" y="1216"/>
                  </a:lnTo>
                  <a:lnTo>
                    <a:pt x="2474" y="1153"/>
                  </a:lnTo>
                  <a:lnTo>
                    <a:pt x="2493" y="1035"/>
                  </a:lnTo>
                  <a:lnTo>
                    <a:pt x="2518" y="1031"/>
                  </a:lnTo>
                  <a:lnTo>
                    <a:pt x="2555" y="1060"/>
                  </a:lnTo>
                  <a:lnTo>
                    <a:pt x="2593" y="1035"/>
                  </a:lnTo>
                  <a:lnTo>
                    <a:pt x="2604" y="988"/>
                  </a:lnTo>
                  <a:lnTo>
                    <a:pt x="2629" y="941"/>
                  </a:lnTo>
                  <a:lnTo>
                    <a:pt x="2593" y="89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47">
              <a:extLst>
                <a:ext uri="{FF2B5EF4-FFF2-40B4-BE49-F238E27FC236}">
                  <a16:creationId xmlns:a16="http://schemas.microsoft.com/office/drawing/2014/main" id="{ADB5726E-1E13-42E5-9DCE-EC84857B3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5320" y="4620784"/>
              <a:ext cx="39370" cy="27940"/>
            </a:xfrm>
            <a:custGeom>
              <a:avLst/>
              <a:gdLst>
                <a:gd name="T0" fmla="*/ 77 w 77"/>
                <a:gd name="T1" fmla="*/ 0 h 55"/>
                <a:gd name="T2" fmla="*/ 0 w 77"/>
                <a:gd name="T3" fmla="*/ 0 h 55"/>
                <a:gd name="T4" fmla="*/ 41 w 77"/>
                <a:gd name="T5" fmla="*/ 55 h 55"/>
                <a:gd name="T6" fmla="*/ 68 w 77"/>
                <a:gd name="T7" fmla="*/ 23 h 55"/>
                <a:gd name="T8" fmla="*/ 77 w 77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5">
                  <a:moveTo>
                    <a:pt x="77" y="0"/>
                  </a:moveTo>
                  <a:lnTo>
                    <a:pt x="0" y="0"/>
                  </a:lnTo>
                  <a:lnTo>
                    <a:pt x="41" y="55"/>
                  </a:lnTo>
                  <a:lnTo>
                    <a:pt x="68" y="23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48">
              <a:extLst>
                <a:ext uri="{FF2B5EF4-FFF2-40B4-BE49-F238E27FC236}">
                  <a16:creationId xmlns:a16="http://schemas.microsoft.com/office/drawing/2014/main" id="{42A0C2C8-A62A-4E51-88D7-9EEBD15DF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7071" y="4646184"/>
              <a:ext cx="53340" cy="38100"/>
            </a:xfrm>
            <a:custGeom>
              <a:avLst/>
              <a:gdLst>
                <a:gd name="T0" fmla="*/ 52 w 102"/>
                <a:gd name="T1" fmla="*/ 0 h 73"/>
                <a:gd name="T2" fmla="*/ 0 w 102"/>
                <a:gd name="T3" fmla="*/ 11 h 73"/>
                <a:gd name="T4" fmla="*/ 65 w 102"/>
                <a:gd name="T5" fmla="*/ 73 h 73"/>
                <a:gd name="T6" fmla="*/ 102 w 102"/>
                <a:gd name="T7" fmla="*/ 46 h 73"/>
                <a:gd name="T8" fmla="*/ 52 w 102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3">
                  <a:moveTo>
                    <a:pt x="52" y="0"/>
                  </a:moveTo>
                  <a:lnTo>
                    <a:pt x="0" y="11"/>
                  </a:lnTo>
                  <a:lnTo>
                    <a:pt x="65" y="73"/>
                  </a:lnTo>
                  <a:lnTo>
                    <a:pt x="102" y="46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49">
              <a:extLst>
                <a:ext uri="{FF2B5EF4-FFF2-40B4-BE49-F238E27FC236}">
                  <a16:creationId xmlns:a16="http://schemas.microsoft.com/office/drawing/2014/main" id="{ED3845CB-C0D6-4D4E-88C2-336DEB824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1200" y="4834144"/>
              <a:ext cx="30480" cy="25400"/>
            </a:xfrm>
            <a:custGeom>
              <a:avLst/>
              <a:gdLst>
                <a:gd name="T0" fmla="*/ 29 w 58"/>
                <a:gd name="T1" fmla="*/ 0 h 48"/>
                <a:gd name="T2" fmla="*/ 0 w 58"/>
                <a:gd name="T3" fmla="*/ 4 h 48"/>
                <a:gd name="T4" fmla="*/ 6 w 58"/>
                <a:gd name="T5" fmla="*/ 48 h 48"/>
                <a:gd name="T6" fmla="*/ 58 w 58"/>
                <a:gd name="T7" fmla="*/ 42 h 48"/>
                <a:gd name="T8" fmla="*/ 29 w 5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48">
                  <a:moveTo>
                    <a:pt x="29" y="0"/>
                  </a:moveTo>
                  <a:lnTo>
                    <a:pt x="0" y="4"/>
                  </a:lnTo>
                  <a:lnTo>
                    <a:pt x="6" y="48"/>
                  </a:lnTo>
                  <a:lnTo>
                    <a:pt x="58" y="4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50">
              <a:extLst>
                <a:ext uri="{FF2B5EF4-FFF2-40B4-BE49-F238E27FC236}">
                  <a16:creationId xmlns:a16="http://schemas.microsoft.com/office/drawing/2014/main" id="{5B2EB57E-DDC4-4C3D-984B-2C8DBD1239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051" y="4768104"/>
              <a:ext cx="27940" cy="29210"/>
            </a:xfrm>
            <a:custGeom>
              <a:avLst/>
              <a:gdLst>
                <a:gd name="T0" fmla="*/ 16 w 54"/>
                <a:gd name="T1" fmla="*/ 0 h 54"/>
                <a:gd name="T2" fmla="*/ 0 w 54"/>
                <a:gd name="T3" fmla="*/ 29 h 54"/>
                <a:gd name="T4" fmla="*/ 41 w 54"/>
                <a:gd name="T5" fmla="*/ 54 h 54"/>
                <a:gd name="T6" fmla="*/ 54 w 54"/>
                <a:gd name="T7" fmla="*/ 27 h 54"/>
                <a:gd name="T8" fmla="*/ 16 w 54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6" y="0"/>
                  </a:moveTo>
                  <a:lnTo>
                    <a:pt x="0" y="29"/>
                  </a:lnTo>
                  <a:lnTo>
                    <a:pt x="41" y="54"/>
                  </a:lnTo>
                  <a:lnTo>
                    <a:pt x="54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51">
              <a:extLst>
                <a:ext uri="{FF2B5EF4-FFF2-40B4-BE49-F238E27FC236}">
                  <a16:creationId xmlns:a16="http://schemas.microsoft.com/office/drawing/2014/main" id="{2E5B98F9-3C5B-47DC-8092-D63778050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4751" y="4394724"/>
              <a:ext cx="50800" cy="83820"/>
            </a:xfrm>
            <a:custGeom>
              <a:avLst/>
              <a:gdLst>
                <a:gd name="T0" fmla="*/ 61 w 97"/>
                <a:gd name="T1" fmla="*/ 0 h 161"/>
                <a:gd name="T2" fmla="*/ 0 w 97"/>
                <a:gd name="T3" fmla="*/ 40 h 161"/>
                <a:gd name="T4" fmla="*/ 20 w 97"/>
                <a:gd name="T5" fmla="*/ 53 h 161"/>
                <a:gd name="T6" fmla="*/ 28 w 97"/>
                <a:gd name="T7" fmla="*/ 90 h 161"/>
                <a:gd name="T8" fmla="*/ 49 w 97"/>
                <a:gd name="T9" fmla="*/ 117 h 161"/>
                <a:gd name="T10" fmla="*/ 58 w 97"/>
                <a:gd name="T11" fmla="*/ 161 h 161"/>
                <a:gd name="T12" fmla="*/ 75 w 97"/>
                <a:gd name="T13" fmla="*/ 134 h 161"/>
                <a:gd name="T14" fmla="*/ 69 w 97"/>
                <a:gd name="T15" fmla="*/ 101 h 161"/>
                <a:gd name="T16" fmla="*/ 84 w 97"/>
                <a:gd name="T17" fmla="*/ 68 h 161"/>
                <a:gd name="T18" fmla="*/ 97 w 97"/>
                <a:gd name="T19" fmla="*/ 31 h 161"/>
                <a:gd name="T20" fmla="*/ 84 w 97"/>
                <a:gd name="T21" fmla="*/ 9 h 161"/>
                <a:gd name="T22" fmla="*/ 61 w 97"/>
                <a:gd name="T23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61">
                  <a:moveTo>
                    <a:pt x="61" y="0"/>
                  </a:moveTo>
                  <a:lnTo>
                    <a:pt x="0" y="40"/>
                  </a:lnTo>
                  <a:lnTo>
                    <a:pt x="20" y="53"/>
                  </a:lnTo>
                  <a:lnTo>
                    <a:pt x="28" y="90"/>
                  </a:lnTo>
                  <a:lnTo>
                    <a:pt x="49" y="117"/>
                  </a:lnTo>
                  <a:lnTo>
                    <a:pt x="58" y="161"/>
                  </a:lnTo>
                  <a:lnTo>
                    <a:pt x="75" y="134"/>
                  </a:lnTo>
                  <a:lnTo>
                    <a:pt x="69" y="101"/>
                  </a:lnTo>
                  <a:lnTo>
                    <a:pt x="84" y="68"/>
                  </a:lnTo>
                  <a:lnTo>
                    <a:pt x="97" y="31"/>
                  </a:lnTo>
                  <a:lnTo>
                    <a:pt x="84" y="9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52">
              <a:extLst>
                <a:ext uri="{FF2B5EF4-FFF2-40B4-BE49-F238E27FC236}">
                  <a16:creationId xmlns:a16="http://schemas.microsoft.com/office/drawing/2014/main" id="{1CC1D323-17C5-447F-9AF1-65A6F1C1F1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6820" y="4390914"/>
              <a:ext cx="24130" cy="13970"/>
            </a:xfrm>
            <a:custGeom>
              <a:avLst/>
              <a:gdLst>
                <a:gd name="T0" fmla="*/ 38 w 44"/>
                <a:gd name="T1" fmla="*/ 0 h 25"/>
                <a:gd name="T2" fmla="*/ 0 w 44"/>
                <a:gd name="T3" fmla="*/ 5 h 25"/>
                <a:gd name="T4" fmla="*/ 13 w 44"/>
                <a:gd name="T5" fmla="*/ 25 h 25"/>
                <a:gd name="T6" fmla="*/ 44 w 44"/>
                <a:gd name="T7" fmla="*/ 21 h 25"/>
                <a:gd name="T8" fmla="*/ 38 w 44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5">
                  <a:moveTo>
                    <a:pt x="38" y="0"/>
                  </a:moveTo>
                  <a:lnTo>
                    <a:pt x="0" y="5"/>
                  </a:lnTo>
                  <a:lnTo>
                    <a:pt x="13" y="25"/>
                  </a:lnTo>
                  <a:lnTo>
                    <a:pt x="44" y="2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53">
              <a:extLst>
                <a:ext uri="{FF2B5EF4-FFF2-40B4-BE49-F238E27FC236}">
                  <a16:creationId xmlns:a16="http://schemas.microsoft.com/office/drawing/2014/main" id="{037F2E50-7791-4BDD-959B-0D421D1EB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6020" y="4064524"/>
              <a:ext cx="416560" cy="361950"/>
            </a:xfrm>
            <a:custGeom>
              <a:avLst/>
              <a:gdLst>
                <a:gd name="T0" fmla="*/ 768 w 797"/>
                <a:gd name="T1" fmla="*/ 25 h 695"/>
                <a:gd name="T2" fmla="*/ 707 w 797"/>
                <a:gd name="T3" fmla="*/ 9 h 695"/>
                <a:gd name="T4" fmla="*/ 631 w 797"/>
                <a:gd name="T5" fmla="*/ 47 h 695"/>
                <a:gd name="T6" fmla="*/ 561 w 797"/>
                <a:gd name="T7" fmla="*/ 45 h 695"/>
                <a:gd name="T8" fmla="*/ 512 w 797"/>
                <a:gd name="T9" fmla="*/ 165 h 695"/>
                <a:gd name="T10" fmla="*/ 362 w 797"/>
                <a:gd name="T11" fmla="*/ 228 h 695"/>
                <a:gd name="T12" fmla="*/ 322 w 797"/>
                <a:gd name="T13" fmla="*/ 290 h 695"/>
                <a:gd name="T14" fmla="*/ 203 w 797"/>
                <a:gd name="T15" fmla="*/ 356 h 695"/>
                <a:gd name="T16" fmla="*/ 112 w 797"/>
                <a:gd name="T17" fmla="*/ 415 h 695"/>
                <a:gd name="T18" fmla="*/ 72 w 797"/>
                <a:gd name="T19" fmla="*/ 437 h 695"/>
                <a:gd name="T20" fmla="*/ 0 w 797"/>
                <a:gd name="T21" fmla="*/ 470 h 695"/>
                <a:gd name="T22" fmla="*/ 65 w 797"/>
                <a:gd name="T23" fmla="*/ 542 h 695"/>
                <a:gd name="T24" fmla="*/ 40 w 797"/>
                <a:gd name="T25" fmla="*/ 593 h 695"/>
                <a:gd name="T26" fmla="*/ 145 w 797"/>
                <a:gd name="T27" fmla="*/ 611 h 695"/>
                <a:gd name="T28" fmla="*/ 178 w 797"/>
                <a:gd name="T29" fmla="*/ 536 h 695"/>
                <a:gd name="T30" fmla="*/ 201 w 797"/>
                <a:gd name="T31" fmla="*/ 600 h 695"/>
                <a:gd name="T32" fmla="*/ 250 w 797"/>
                <a:gd name="T33" fmla="*/ 543 h 695"/>
                <a:gd name="T34" fmla="*/ 275 w 797"/>
                <a:gd name="T35" fmla="*/ 695 h 695"/>
                <a:gd name="T36" fmla="*/ 322 w 797"/>
                <a:gd name="T37" fmla="*/ 684 h 695"/>
                <a:gd name="T38" fmla="*/ 314 w 797"/>
                <a:gd name="T39" fmla="*/ 618 h 695"/>
                <a:gd name="T40" fmla="*/ 339 w 797"/>
                <a:gd name="T41" fmla="*/ 596 h 695"/>
                <a:gd name="T42" fmla="*/ 361 w 797"/>
                <a:gd name="T43" fmla="*/ 665 h 695"/>
                <a:gd name="T44" fmla="*/ 382 w 797"/>
                <a:gd name="T45" fmla="*/ 586 h 695"/>
                <a:gd name="T46" fmla="*/ 398 w 797"/>
                <a:gd name="T47" fmla="*/ 565 h 695"/>
                <a:gd name="T48" fmla="*/ 415 w 797"/>
                <a:gd name="T49" fmla="*/ 537 h 695"/>
                <a:gd name="T50" fmla="*/ 443 w 797"/>
                <a:gd name="T51" fmla="*/ 532 h 695"/>
                <a:gd name="T52" fmla="*/ 482 w 797"/>
                <a:gd name="T53" fmla="*/ 548 h 695"/>
                <a:gd name="T54" fmla="*/ 520 w 797"/>
                <a:gd name="T55" fmla="*/ 567 h 695"/>
                <a:gd name="T56" fmla="*/ 520 w 797"/>
                <a:gd name="T57" fmla="*/ 490 h 695"/>
                <a:gd name="T58" fmla="*/ 567 w 797"/>
                <a:gd name="T59" fmla="*/ 464 h 695"/>
                <a:gd name="T60" fmla="*/ 597 w 797"/>
                <a:gd name="T61" fmla="*/ 462 h 695"/>
                <a:gd name="T62" fmla="*/ 647 w 797"/>
                <a:gd name="T63" fmla="*/ 415 h 695"/>
                <a:gd name="T64" fmla="*/ 690 w 797"/>
                <a:gd name="T65" fmla="*/ 326 h 695"/>
                <a:gd name="T66" fmla="*/ 722 w 797"/>
                <a:gd name="T67" fmla="*/ 293 h 695"/>
                <a:gd name="T68" fmla="*/ 714 w 797"/>
                <a:gd name="T69" fmla="*/ 240 h 695"/>
                <a:gd name="T70" fmla="*/ 756 w 797"/>
                <a:gd name="T71" fmla="*/ 189 h 695"/>
                <a:gd name="T72" fmla="*/ 761 w 797"/>
                <a:gd name="T73" fmla="*/ 125 h 695"/>
                <a:gd name="T74" fmla="*/ 797 w 797"/>
                <a:gd name="T75" fmla="*/ 117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97" h="695">
                  <a:moveTo>
                    <a:pt x="773" y="90"/>
                  </a:moveTo>
                  <a:lnTo>
                    <a:pt x="768" y="25"/>
                  </a:lnTo>
                  <a:lnTo>
                    <a:pt x="734" y="3"/>
                  </a:lnTo>
                  <a:lnTo>
                    <a:pt x="707" y="9"/>
                  </a:lnTo>
                  <a:lnTo>
                    <a:pt x="647" y="0"/>
                  </a:lnTo>
                  <a:lnTo>
                    <a:pt x="631" y="47"/>
                  </a:lnTo>
                  <a:lnTo>
                    <a:pt x="593" y="72"/>
                  </a:lnTo>
                  <a:lnTo>
                    <a:pt x="561" y="45"/>
                  </a:lnTo>
                  <a:lnTo>
                    <a:pt x="531" y="47"/>
                  </a:lnTo>
                  <a:lnTo>
                    <a:pt x="512" y="165"/>
                  </a:lnTo>
                  <a:lnTo>
                    <a:pt x="403" y="212"/>
                  </a:lnTo>
                  <a:lnTo>
                    <a:pt x="362" y="228"/>
                  </a:lnTo>
                  <a:lnTo>
                    <a:pt x="350" y="218"/>
                  </a:lnTo>
                  <a:lnTo>
                    <a:pt x="322" y="290"/>
                  </a:lnTo>
                  <a:lnTo>
                    <a:pt x="234" y="325"/>
                  </a:lnTo>
                  <a:lnTo>
                    <a:pt x="203" y="356"/>
                  </a:lnTo>
                  <a:lnTo>
                    <a:pt x="137" y="359"/>
                  </a:lnTo>
                  <a:lnTo>
                    <a:pt x="112" y="415"/>
                  </a:lnTo>
                  <a:lnTo>
                    <a:pt x="115" y="459"/>
                  </a:lnTo>
                  <a:lnTo>
                    <a:pt x="72" y="437"/>
                  </a:lnTo>
                  <a:lnTo>
                    <a:pt x="50" y="465"/>
                  </a:lnTo>
                  <a:lnTo>
                    <a:pt x="0" y="470"/>
                  </a:lnTo>
                  <a:lnTo>
                    <a:pt x="11" y="500"/>
                  </a:lnTo>
                  <a:lnTo>
                    <a:pt x="65" y="542"/>
                  </a:lnTo>
                  <a:lnTo>
                    <a:pt x="70" y="570"/>
                  </a:lnTo>
                  <a:lnTo>
                    <a:pt x="40" y="593"/>
                  </a:lnTo>
                  <a:lnTo>
                    <a:pt x="70" y="612"/>
                  </a:lnTo>
                  <a:lnTo>
                    <a:pt x="145" y="611"/>
                  </a:lnTo>
                  <a:lnTo>
                    <a:pt x="159" y="547"/>
                  </a:lnTo>
                  <a:lnTo>
                    <a:pt x="178" y="536"/>
                  </a:lnTo>
                  <a:lnTo>
                    <a:pt x="179" y="606"/>
                  </a:lnTo>
                  <a:lnTo>
                    <a:pt x="201" y="600"/>
                  </a:lnTo>
                  <a:lnTo>
                    <a:pt x="225" y="553"/>
                  </a:lnTo>
                  <a:lnTo>
                    <a:pt x="250" y="543"/>
                  </a:lnTo>
                  <a:lnTo>
                    <a:pt x="254" y="631"/>
                  </a:lnTo>
                  <a:lnTo>
                    <a:pt x="275" y="695"/>
                  </a:lnTo>
                  <a:lnTo>
                    <a:pt x="303" y="656"/>
                  </a:lnTo>
                  <a:lnTo>
                    <a:pt x="322" y="684"/>
                  </a:lnTo>
                  <a:lnTo>
                    <a:pt x="322" y="647"/>
                  </a:lnTo>
                  <a:lnTo>
                    <a:pt x="314" y="618"/>
                  </a:lnTo>
                  <a:lnTo>
                    <a:pt x="320" y="598"/>
                  </a:lnTo>
                  <a:lnTo>
                    <a:pt x="339" y="596"/>
                  </a:lnTo>
                  <a:lnTo>
                    <a:pt x="337" y="636"/>
                  </a:lnTo>
                  <a:lnTo>
                    <a:pt x="361" y="665"/>
                  </a:lnTo>
                  <a:lnTo>
                    <a:pt x="361" y="612"/>
                  </a:lnTo>
                  <a:lnTo>
                    <a:pt x="382" y="586"/>
                  </a:lnTo>
                  <a:lnTo>
                    <a:pt x="382" y="585"/>
                  </a:lnTo>
                  <a:lnTo>
                    <a:pt x="398" y="565"/>
                  </a:lnTo>
                  <a:lnTo>
                    <a:pt x="398" y="543"/>
                  </a:lnTo>
                  <a:lnTo>
                    <a:pt x="415" y="537"/>
                  </a:lnTo>
                  <a:lnTo>
                    <a:pt x="431" y="512"/>
                  </a:lnTo>
                  <a:lnTo>
                    <a:pt x="443" y="532"/>
                  </a:lnTo>
                  <a:lnTo>
                    <a:pt x="453" y="559"/>
                  </a:lnTo>
                  <a:lnTo>
                    <a:pt x="482" y="548"/>
                  </a:lnTo>
                  <a:lnTo>
                    <a:pt x="492" y="564"/>
                  </a:lnTo>
                  <a:lnTo>
                    <a:pt x="520" y="567"/>
                  </a:lnTo>
                  <a:lnTo>
                    <a:pt x="534" y="517"/>
                  </a:lnTo>
                  <a:lnTo>
                    <a:pt x="520" y="490"/>
                  </a:lnTo>
                  <a:lnTo>
                    <a:pt x="528" y="470"/>
                  </a:lnTo>
                  <a:lnTo>
                    <a:pt x="567" y="464"/>
                  </a:lnTo>
                  <a:lnTo>
                    <a:pt x="586" y="451"/>
                  </a:lnTo>
                  <a:lnTo>
                    <a:pt x="597" y="462"/>
                  </a:lnTo>
                  <a:lnTo>
                    <a:pt x="631" y="462"/>
                  </a:lnTo>
                  <a:lnTo>
                    <a:pt x="647" y="415"/>
                  </a:lnTo>
                  <a:lnTo>
                    <a:pt x="686" y="387"/>
                  </a:lnTo>
                  <a:lnTo>
                    <a:pt x="690" y="326"/>
                  </a:lnTo>
                  <a:lnTo>
                    <a:pt x="711" y="322"/>
                  </a:lnTo>
                  <a:lnTo>
                    <a:pt x="722" y="293"/>
                  </a:lnTo>
                  <a:lnTo>
                    <a:pt x="737" y="259"/>
                  </a:lnTo>
                  <a:lnTo>
                    <a:pt x="714" y="240"/>
                  </a:lnTo>
                  <a:lnTo>
                    <a:pt x="731" y="225"/>
                  </a:lnTo>
                  <a:lnTo>
                    <a:pt x="756" y="189"/>
                  </a:lnTo>
                  <a:lnTo>
                    <a:pt x="737" y="165"/>
                  </a:lnTo>
                  <a:lnTo>
                    <a:pt x="761" y="125"/>
                  </a:lnTo>
                  <a:lnTo>
                    <a:pt x="789" y="139"/>
                  </a:lnTo>
                  <a:lnTo>
                    <a:pt x="797" y="117"/>
                  </a:lnTo>
                  <a:lnTo>
                    <a:pt x="773" y="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54">
              <a:extLst>
                <a:ext uri="{FF2B5EF4-FFF2-40B4-BE49-F238E27FC236}">
                  <a16:creationId xmlns:a16="http://schemas.microsoft.com/office/drawing/2014/main" id="{6B57AB87-7BBC-456C-A651-7EF7CF125B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0491" y="4368054"/>
              <a:ext cx="40640" cy="40640"/>
            </a:xfrm>
            <a:custGeom>
              <a:avLst/>
              <a:gdLst>
                <a:gd name="T0" fmla="*/ 51 w 78"/>
                <a:gd name="T1" fmla="*/ 0 h 78"/>
                <a:gd name="T2" fmla="*/ 6 w 78"/>
                <a:gd name="T3" fmla="*/ 3 h 78"/>
                <a:gd name="T4" fmla="*/ 0 w 78"/>
                <a:gd name="T5" fmla="*/ 31 h 78"/>
                <a:gd name="T6" fmla="*/ 58 w 78"/>
                <a:gd name="T7" fmla="*/ 78 h 78"/>
                <a:gd name="T8" fmla="*/ 78 w 78"/>
                <a:gd name="T9" fmla="*/ 67 h 78"/>
                <a:gd name="T10" fmla="*/ 65 w 78"/>
                <a:gd name="T11" fmla="*/ 30 h 78"/>
                <a:gd name="T12" fmla="*/ 64 w 78"/>
                <a:gd name="T13" fmla="*/ 9 h 78"/>
                <a:gd name="T14" fmla="*/ 51 w 78"/>
                <a:gd name="T1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78">
                  <a:moveTo>
                    <a:pt x="51" y="0"/>
                  </a:moveTo>
                  <a:lnTo>
                    <a:pt x="6" y="3"/>
                  </a:lnTo>
                  <a:lnTo>
                    <a:pt x="0" y="31"/>
                  </a:lnTo>
                  <a:lnTo>
                    <a:pt x="58" y="78"/>
                  </a:lnTo>
                  <a:lnTo>
                    <a:pt x="78" y="67"/>
                  </a:lnTo>
                  <a:lnTo>
                    <a:pt x="65" y="30"/>
                  </a:lnTo>
                  <a:lnTo>
                    <a:pt x="64" y="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55">
              <a:extLst>
                <a:ext uri="{FF2B5EF4-FFF2-40B4-BE49-F238E27FC236}">
                  <a16:creationId xmlns:a16="http://schemas.microsoft.com/office/drawing/2014/main" id="{62EE5B65-D82B-47E7-AA0D-4DCBD2D84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550" y="3305064"/>
              <a:ext cx="1236980" cy="868680"/>
            </a:xfrm>
            <a:custGeom>
              <a:avLst/>
              <a:gdLst>
                <a:gd name="T0" fmla="*/ 2300 w 2371"/>
                <a:gd name="T1" fmla="*/ 251 h 1669"/>
                <a:gd name="T2" fmla="*/ 2110 w 2371"/>
                <a:gd name="T3" fmla="*/ 241 h 1669"/>
                <a:gd name="T4" fmla="*/ 1968 w 2371"/>
                <a:gd name="T5" fmla="*/ 199 h 1669"/>
                <a:gd name="T6" fmla="*/ 1916 w 2371"/>
                <a:gd name="T7" fmla="*/ 226 h 1669"/>
                <a:gd name="T8" fmla="*/ 1759 w 2371"/>
                <a:gd name="T9" fmla="*/ 308 h 1669"/>
                <a:gd name="T10" fmla="*/ 1566 w 2371"/>
                <a:gd name="T11" fmla="*/ 272 h 1669"/>
                <a:gd name="T12" fmla="*/ 1514 w 2371"/>
                <a:gd name="T13" fmla="*/ 218 h 1669"/>
                <a:gd name="T14" fmla="*/ 1429 w 2371"/>
                <a:gd name="T15" fmla="*/ 37 h 1669"/>
                <a:gd name="T16" fmla="*/ 1311 w 2371"/>
                <a:gd name="T17" fmla="*/ 114 h 1669"/>
                <a:gd name="T18" fmla="*/ 1139 w 2371"/>
                <a:gd name="T19" fmla="*/ 122 h 1669"/>
                <a:gd name="T20" fmla="*/ 985 w 2371"/>
                <a:gd name="T21" fmla="*/ 10 h 1669"/>
                <a:gd name="T22" fmla="*/ 844 w 2371"/>
                <a:gd name="T23" fmla="*/ 0 h 1669"/>
                <a:gd name="T24" fmla="*/ 717 w 2371"/>
                <a:gd name="T25" fmla="*/ 61 h 1669"/>
                <a:gd name="T26" fmla="*/ 624 w 2371"/>
                <a:gd name="T27" fmla="*/ 230 h 1669"/>
                <a:gd name="T28" fmla="*/ 452 w 2371"/>
                <a:gd name="T29" fmla="*/ 289 h 1669"/>
                <a:gd name="T30" fmla="*/ 231 w 2371"/>
                <a:gd name="T31" fmla="*/ 335 h 1669"/>
                <a:gd name="T32" fmla="*/ 193 w 2371"/>
                <a:gd name="T33" fmla="*/ 381 h 1669"/>
                <a:gd name="T34" fmla="*/ 295 w 2371"/>
                <a:gd name="T35" fmla="*/ 512 h 1669"/>
                <a:gd name="T36" fmla="*/ 456 w 2371"/>
                <a:gd name="T37" fmla="*/ 512 h 1669"/>
                <a:gd name="T38" fmla="*/ 545 w 2371"/>
                <a:gd name="T39" fmla="*/ 506 h 1669"/>
                <a:gd name="T40" fmla="*/ 588 w 2371"/>
                <a:gd name="T41" fmla="*/ 508 h 1669"/>
                <a:gd name="T42" fmla="*/ 469 w 2371"/>
                <a:gd name="T43" fmla="*/ 557 h 1669"/>
                <a:gd name="T44" fmla="*/ 555 w 2371"/>
                <a:gd name="T45" fmla="*/ 696 h 1669"/>
                <a:gd name="T46" fmla="*/ 446 w 2371"/>
                <a:gd name="T47" fmla="*/ 697 h 1669"/>
                <a:gd name="T48" fmla="*/ 221 w 2371"/>
                <a:gd name="T49" fmla="*/ 897 h 1669"/>
                <a:gd name="T50" fmla="*/ 42 w 2371"/>
                <a:gd name="T51" fmla="*/ 1038 h 1669"/>
                <a:gd name="T52" fmla="*/ 325 w 2371"/>
                <a:gd name="T53" fmla="*/ 1074 h 1669"/>
                <a:gd name="T54" fmla="*/ 316 w 2371"/>
                <a:gd name="T55" fmla="*/ 1149 h 1669"/>
                <a:gd name="T56" fmla="*/ 92 w 2371"/>
                <a:gd name="T57" fmla="*/ 1235 h 1669"/>
                <a:gd name="T58" fmla="*/ 81 w 2371"/>
                <a:gd name="T59" fmla="*/ 1494 h 1669"/>
                <a:gd name="T60" fmla="*/ 147 w 2371"/>
                <a:gd name="T61" fmla="*/ 1635 h 1669"/>
                <a:gd name="T62" fmla="*/ 275 w 2371"/>
                <a:gd name="T63" fmla="*/ 1602 h 1669"/>
                <a:gd name="T64" fmla="*/ 472 w 2371"/>
                <a:gd name="T65" fmla="*/ 1538 h 1669"/>
                <a:gd name="T66" fmla="*/ 516 w 2371"/>
                <a:gd name="T67" fmla="*/ 1413 h 1669"/>
                <a:gd name="T68" fmla="*/ 547 w 2371"/>
                <a:gd name="T69" fmla="*/ 1336 h 1669"/>
                <a:gd name="T70" fmla="*/ 674 w 2371"/>
                <a:gd name="T71" fmla="*/ 1316 h 1669"/>
                <a:gd name="T72" fmla="*/ 758 w 2371"/>
                <a:gd name="T73" fmla="*/ 1385 h 1669"/>
                <a:gd name="T74" fmla="*/ 867 w 2371"/>
                <a:gd name="T75" fmla="*/ 1466 h 1669"/>
                <a:gd name="T76" fmla="*/ 914 w 2371"/>
                <a:gd name="T77" fmla="*/ 1360 h 1669"/>
                <a:gd name="T78" fmla="*/ 997 w 2371"/>
                <a:gd name="T79" fmla="*/ 1421 h 1669"/>
                <a:gd name="T80" fmla="*/ 972 w 2371"/>
                <a:gd name="T81" fmla="*/ 1502 h 1669"/>
                <a:gd name="T82" fmla="*/ 989 w 2371"/>
                <a:gd name="T83" fmla="*/ 1597 h 1669"/>
                <a:gd name="T84" fmla="*/ 1214 w 2371"/>
                <a:gd name="T85" fmla="*/ 1580 h 1669"/>
                <a:gd name="T86" fmla="*/ 1277 w 2371"/>
                <a:gd name="T87" fmla="*/ 1589 h 1669"/>
                <a:gd name="T88" fmla="*/ 1411 w 2371"/>
                <a:gd name="T89" fmla="*/ 1669 h 1669"/>
                <a:gd name="T90" fmla="*/ 1613 w 2371"/>
                <a:gd name="T91" fmla="*/ 1547 h 1669"/>
                <a:gd name="T92" fmla="*/ 1839 w 2371"/>
                <a:gd name="T93" fmla="*/ 1660 h 1669"/>
                <a:gd name="T94" fmla="*/ 1899 w 2371"/>
                <a:gd name="T95" fmla="*/ 1500 h 1669"/>
                <a:gd name="T96" fmla="*/ 1939 w 2371"/>
                <a:gd name="T97" fmla="*/ 1361 h 1669"/>
                <a:gd name="T98" fmla="*/ 1902 w 2371"/>
                <a:gd name="T99" fmla="*/ 1194 h 1669"/>
                <a:gd name="T100" fmla="*/ 1900 w 2371"/>
                <a:gd name="T101" fmla="*/ 1064 h 1669"/>
                <a:gd name="T102" fmla="*/ 1937 w 2371"/>
                <a:gd name="T103" fmla="*/ 893 h 1669"/>
                <a:gd name="T104" fmla="*/ 2035 w 2371"/>
                <a:gd name="T105" fmla="*/ 701 h 1669"/>
                <a:gd name="T106" fmla="*/ 2089 w 2371"/>
                <a:gd name="T107" fmla="*/ 604 h 1669"/>
                <a:gd name="T108" fmla="*/ 2283 w 2371"/>
                <a:gd name="T109" fmla="*/ 479 h 1669"/>
                <a:gd name="T110" fmla="*/ 2371 w 2371"/>
                <a:gd name="T111" fmla="*/ 385 h 1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371" h="1669">
                  <a:moveTo>
                    <a:pt x="2371" y="385"/>
                  </a:moveTo>
                  <a:lnTo>
                    <a:pt x="2306" y="293"/>
                  </a:lnTo>
                  <a:lnTo>
                    <a:pt x="2300" y="251"/>
                  </a:lnTo>
                  <a:lnTo>
                    <a:pt x="2252" y="229"/>
                  </a:lnTo>
                  <a:lnTo>
                    <a:pt x="2125" y="270"/>
                  </a:lnTo>
                  <a:lnTo>
                    <a:pt x="2110" y="241"/>
                  </a:lnTo>
                  <a:lnTo>
                    <a:pt x="2039" y="226"/>
                  </a:lnTo>
                  <a:lnTo>
                    <a:pt x="2002" y="166"/>
                  </a:lnTo>
                  <a:lnTo>
                    <a:pt x="1968" y="199"/>
                  </a:lnTo>
                  <a:lnTo>
                    <a:pt x="1923" y="147"/>
                  </a:lnTo>
                  <a:lnTo>
                    <a:pt x="1896" y="174"/>
                  </a:lnTo>
                  <a:lnTo>
                    <a:pt x="1916" y="226"/>
                  </a:lnTo>
                  <a:lnTo>
                    <a:pt x="1896" y="283"/>
                  </a:lnTo>
                  <a:lnTo>
                    <a:pt x="1771" y="210"/>
                  </a:lnTo>
                  <a:lnTo>
                    <a:pt x="1759" y="308"/>
                  </a:lnTo>
                  <a:lnTo>
                    <a:pt x="1641" y="316"/>
                  </a:lnTo>
                  <a:lnTo>
                    <a:pt x="1593" y="243"/>
                  </a:lnTo>
                  <a:lnTo>
                    <a:pt x="1566" y="272"/>
                  </a:lnTo>
                  <a:lnTo>
                    <a:pt x="1552" y="268"/>
                  </a:lnTo>
                  <a:lnTo>
                    <a:pt x="1512" y="223"/>
                  </a:lnTo>
                  <a:lnTo>
                    <a:pt x="1514" y="218"/>
                  </a:lnTo>
                  <a:lnTo>
                    <a:pt x="1498" y="191"/>
                  </a:lnTo>
                  <a:lnTo>
                    <a:pt x="1471" y="70"/>
                  </a:lnTo>
                  <a:lnTo>
                    <a:pt x="1429" y="37"/>
                  </a:lnTo>
                  <a:lnTo>
                    <a:pt x="1371" y="83"/>
                  </a:lnTo>
                  <a:lnTo>
                    <a:pt x="1321" y="63"/>
                  </a:lnTo>
                  <a:lnTo>
                    <a:pt x="1311" y="114"/>
                  </a:lnTo>
                  <a:lnTo>
                    <a:pt x="1254" y="99"/>
                  </a:lnTo>
                  <a:lnTo>
                    <a:pt x="1227" y="122"/>
                  </a:lnTo>
                  <a:lnTo>
                    <a:pt x="1139" y="122"/>
                  </a:lnTo>
                  <a:lnTo>
                    <a:pt x="1106" y="158"/>
                  </a:lnTo>
                  <a:lnTo>
                    <a:pt x="1027" y="125"/>
                  </a:lnTo>
                  <a:lnTo>
                    <a:pt x="985" y="10"/>
                  </a:lnTo>
                  <a:lnTo>
                    <a:pt x="944" y="24"/>
                  </a:lnTo>
                  <a:lnTo>
                    <a:pt x="879" y="14"/>
                  </a:lnTo>
                  <a:lnTo>
                    <a:pt x="844" y="0"/>
                  </a:lnTo>
                  <a:lnTo>
                    <a:pt x="805" y="14"/>
                  </a:lnTo>
                  <a:lnTo>
                    <a:pt x="746" y="13"/>
                  </a:lnTo>
                  <a:lnTo>
                    <a:pt x="717" y="61"/>
                  </a:lnTo>
                  <a:lnTo>
                    <a:pt x="714" y="141"/>
                  </a:lnTo>
                  <a:lnTo>
                    <a:pt x="700" y="172"/>
                  </a:lnTo>
                  <a:lnTo>
                    <a:pt x="624" y="230"/>
                  </a:lnTo>
                  <a:lnTo>
                    <a:pt x="541" y="233"/>
                  </a:lnTo>
                  <a:lnTo>
                    <a:pt x="496" y="283"/>
                  </a:lnTo>
                  <a:lnTo>
                    <a:pt x="452" y="289"/>
                  </a:lnTo>
                  <a:lnTo>
                    <a:pt x="412" y="285"/>
                  </a:lnTo>
                  <a:lnTo>
                    <a:pt x="398" y="314"/>
                  </a:lnTo>
                  <a:lnTo>
                    <a:pt x="231" y="335"/>
                  </a:lnTo>
                  <a:lnTo>
                    <a:pt x="210" y="358"/>
                  </a:lnTo>
                  <a:lnTo>
                    <a:pt x="187" y="345"/>
                  </a:lnTo>
                  <a:lnTo>
                    <a:pt x="193" y="381"/>
                  </a:lnTo>
                  <a:lnTo>
                    <a:pt x="260" y="406"/>
                  </a:lnTo>
                  <a:lnTo>
                    <a:pt x="295" y="426"/>
                  </a:lnTo>
                  <a:lnTo>
                    <a:pt x="295" y="512"/>
                  </a:lnTo>
                  <a:lnTo>
                    <a:pt x="383" y="518"/>
                  </a:lnTo>
                  <a:lnTo>
                    <a:pt x="412" y="508"/>
                  </a:lnTo>
                  <a:lnTo>
                    <a:pt x="456" y="512"/>
                  </a:lnTo>
                  <a:lnTo>
                    <a:pt x="470" y="526"/>
                  </a:lnTo>
                  <a:lnTo>
                    <a:pt x="495" y="518"/>
                  </a:lnTo>
                  <a:lnTo>
                    <a:pt x="545" y="506"/>
                  </a:lnTo>
                  <a:lnTo>
                    <a:pt x="608" y="466"/>
                  </a:lnTo>
                  <a:lnTo>
                    <a:pt x="661" y="471"/>
                  </a:lnTo>
                  <a:lnTo>
                    <a:pt x="588" y="508"/>
                  </a:lnTo>
                  <a:lnTo>
                    <a:pt x="560" y="561"/>
                  </a:lnTo>
                  <a:lnTo>
                    <a:pt x="506" y="547"/>
                  </a:lnTo>
                  <a:lnTo>
                    <a:pt x="469" y="557"/>
                  </a:lnTo>
                  <a:lnTo>
                    <a:pt x="422" y="608"/>
                  </a:lnTo>
                  <a:lnTo>
                    <a:pt x="547" y="680"/>
                  </a:lnTo>
                  <a:lnTo>
                    <a:pt x="555" y="696"/>
                  </a:lnTo>
                  <a:lnTo>
                    <a:pt x="536" y="708"/>
                  </a:lnTo>
                  <a:lnTo>
                    <a:pt x="531" y="730"/>
                  </a:lnTo>
                  <a:lnTo>
                    <a:pt x="446" y="697"/>
                  </a:lnTo>
                  <a:lnTo>
                    <a:pt x="314" y="685"/>
                  </a:lnTo>
                  <a:lnTo>
                    <a:pt x="305" y="804"/>
                  </a:lnTo>
                  <a:lnTo>
                    <a:pt x="221" y="897"/>
                  </a:lnTo>
                  <a:lnTo>
                    <a:pt x="177" y="904"/>
                  </a:lnTo>
                  <a:lnTo>
                    <a:pt x="46" y="985"/>
                  </a:lnTo>
                  <a:lnTo>
                    <a:pt x="42" y="1038"/>
                  </a:lnTo>
                  <a:lnTo>
                    <a:pt x="138" y="1116"/>
                  </a:lnTo>
                  <a:lnTo>
                    <a:pt x="200" y="1085"/>
                  </a:lnTo>
                  <a:lnTo>
                    <a:pt x="325" y="1074"/>
                  </a:lnTo>
                  <a:lnTo>
                    <a:pt x="385" y="1143"/>
                  </a:lnTo>
                  <a:lnTo>
                    <a:pt x="381" y="1164"/>
                  </a:lnTo>
                  <a:lnTo>
                    <a:pt x="316" y="1149"/>
                  </a:lnTo>
                  <a:lnTo>
                    <a:pt x="264" y="1193"/>
                  </a:lnTo>
                  <a:lnTo>
                    <a:pt x="186" y="1194"/>
                  </a:lnTo>
                  <a:lnTo>
                    <a:pt x="92" y="1235"/>
                  </a:lnTo>
                  <a:lnTo>
                    <a:pt x="0" y="1399"/>
                  </a:lnTo>
                  <a:lnTo>
                    <a:pt x="94" y="1411"/>
                  </a:lnTo>
                  <a:lnTo>
                    <a:pt x="81" y="1494"/>
                  </a:lnTo>
                  <a:lnTo>
                    <a:pt x="111" y="1558"/>
                  </a:lnTo>
                  <a:lnTo>
                    <a:pt x="141" y="1561"/>
                  </a:lnTo>
                  <a:cubicBezTo>
                    <a:pt x="141" y="1561"/>
                    <a:pt x="146" y="1630"/>
                    <a:pt x="147" y="1635"/>
                  </a:cubicBezTo>
                  <a:cubicBezTo>
                    <a:pt x="149" y="1639"/>
                    <a:pt x="241" y="1657"/>
                    <a:pt x="241" y="1657"/>
                  </a:cubicBezTo>
                  <a:lnTo>
                    <a:pt x="239" y="1607"/>
                  </a:lnTo>
                  <a:lnTo>
                    <a:pt x="275" y="1602"/>
                  </a:lnTo>
                  <a:lnTo>
                    <a:pt x="330" y="1619"/>
                  </a:lnTo>
                  <a:lnTo>
                    <a:pt x="375" y="1571"/>
                  </a:lnTo>
                  <a:lnTo>
                    <a:pt x="472" y="1538"/>
                  </a:lnTo>
                  <a:cubicBezTo>
                    <a:pt x="472" y="1538"/>
                    <a:pt x="472" y="1491"/>
                    <a:pt x="474" y="1485"/>
                  </a:cubicBezTo>
                  <a:cubicBezTo>
                    <a:pt x="475" y="1479"/>
                    <a:pt x="503" y="1464"/>
                    <a:pt x="503" y="1464"/>
                  </a:cubicBezTo>
                  <a:lnTo>
                    <a:pt x="516" y="1413"/>
                  </a:lnTo>
                  <a:lnTo>
                    <a:pt x="499" y="1382"/>
                  </a:lnTo>
                  <a:lnTo>
                    <a:pt x="546" y="1331"/>
                  </a:lnTo>
                  <a:lnTo>
                    <a:pt x="547" y="1336"/>
                  </a:lnTo>
                  <a:lnTo>
                    <a:pt x="610" y="1335"/>
                  </a:lnTo>
                  <a:lnTo>
                    <a:pt x="628" y="1296"/>
                  </a:lnTo>
                  <a:lnTo>
                    <a:pt x="674" y="1316"/>
                  </a:lnTo>
                  <a:lnTo>
                    <a:pt x="671" y="1336"/>
                  </a:lnTo>
                  <a:lnTo>
                    <a:pt x="714" y="1358"/>
                  </a:lnTo>
                  <a:lnTo>
                    <a:pt x="758" y="1385"/>
                  </a:lnTo>
                  <a:lnTo>
                    <a:pt x="769" y="1427"/>
                  </a:lnTo>
                  <a:lnTo>
                    <a:pt x="816" y="1475"/>
                  </a:lnTo>
                  <a:lnTo>
                    <a:pt x="867" y="1466"/>
                  </a:lnTo>
                  <a:lnTo>
                    <a:pt x="871" y="1430"/>
                  </a:lnTo>
                  <a:lnTo>
                    <a:pt x="892" y="1413"/>
                  </a:lnTo>
                  <a:lnTo>
                    <a:pt x="914" y="1360"/>
                  </a:lnTo>
                  <a:lnTo>
                    <a:pt x="967" y="1354"/>
                  </a:lnTo>
                  <a:lnTo>
                    <a:pt x="978" y="1405"/>
                  </a:lnTo>
                  <a:lnTo>
                    <a:pt x="997" y="1421"/>
                  </a:lnTo>
                  <a:lnTo>
                    <a:pt x="997" y="1457"/>
                  </a:lnTo>
                  <a:lnTo>
                    <a:pt x="960" y="1472"/>
                  </a:lnTo>
                  <a:lnTo>
                    <a:pt x="972" y="1502"/>
                  </a:lnTo>
                  <a:lnTo>
                    <a:pt x="1010" y="1510"/>
                  </a:lnTo>
                  <a:lnTo>
                    <a:pt x="1019" y="1589"/>
                  </a:lnTo>
                  <a:lnTo>
                    <a:pt x="989" y="1597"/>
                  </a:lnTo>
                  <a:lnTo>
                    <a:pt x="1003" y="1636"/>
                  </a:lnTo>
                  <a:lnTo>
                    <a:pt x="1105" y="1668"/>
                  </a:lnTo>
                  <a:lnTo>
                    <a:pt x="1214" y="1580"/>
                  </a:lnTo>
                  <a:lnTo>
                    <a:pt x="1210" y="1624"/>
                  </a:lnTo>
                  <a:lnTo>
                    <a:pt x="1249" y="1638"/>
                  </a:lnTo>
                  <a:lnTo>
                    <a:pt x="1277" y="1589"/>
                  </a:lnTo>
                  <a:lnTo>
                    <a:pt x="1316" y="1635"/>
                  </a:lnTo>
                  <a:lnTo>
                    <a:pt x="1360" y="1638"/>
                  </a:lnTo>
                  <a:lnTo>
                    <a:pt x="1411" y="1669"/>
                  </a:lnTo>
                  <a:lnTo>
                    <a:pt x="1477" y="1627"/>
                  </a:lnTo>
                  <a:lnTo>
                    <a:pt x="1533" y="1655"/>
                  </a:lnTo>
                  <a:lnTo>
                    <a:pt x="1613" y="1547"/>
                  </a:lnTo>
                  <a:lnTo>
                    <a:pt x="1699" y="1550"/>
                  </a:lnTo>
                  <a:lnTo>
                    <a:pt x="1786" y="1607"/>
                  </a:lnTo>
                  <a:lnTo>
                    <a:pt x="1839" y="1660"/>
                  </a:lnTo>
                  <a:lnTo>
                    <a:pt x="1917" y="1594"/>
                  </a:lnTo>
                  <a:lnTo>
                    <a:pt x="1891" y="1549"/>
                  </a:lnTo>
                  <a:lnTo>
                    <a:pt x="1899" y="1500"/>
                  </a:lnTo>
                  <a:lnTo>
                    <a:pt x="1960" y="1446"/>
                  </a:lnTo>
                  <a:lnTo>
                    <a:pt x="1981" y="1382"/>
                  </a:lnTo>
                  <a:lnTo>
                    <a:pt x="1939" y="1361"/>
                  </a:lnTo>
                  <a:lnTo>
                    <a:pt x="1927" y="1316"/>
                  </a:lnTo>
                  <a:lnTo>
                    <a:pt x="1949" y="1279"/>
                  </a:lnTo>
                  <a:lnTo>
                    <a:pt x="1902" y="1194"/>
                  </a:lnTo>
                  <a:lnTo>
                    <a:pt x="1854" y="1139"/>
                  </a:lnTo>
                  <a:lnTo>
                    <a:pt x="1886" y="1110"/>
                  </a:lnTo>
                  <a:lnTo>
                    <a:pt x="1900" y="1064"/>
                  </a:lnTo>
                  <a:lnTo>
                    <a:pt x="1930" y="1038"/>
                  </a:lnTo>
                  <a:lnTo>
                    <a:pt x="1905" y="966"/>
                  </a:lnTo>
                  <a:lnTo>
                    <a:pt x="1937" y="893"/>
                  </a:lnTo>
                  <a:lnTo>
                    <a:pt x="1967" y="866"/>
                  </a:lnTo>
                  <a:lnTo>
                    <a:pt x="1986" y="744"/>
                  </a:lnTo>
                  <a:lnTo>
                    <a:pt x="2035" y="701"/>
                  </a:lnTo>
                  <a:lnTo>
                    <a:pt x="2029" y="697"/>
                  </a:lnTo>
                  <a:lnTo>
                    <a:pt x="2067" y="675"/>
                  </a:lnTo>
                  <a:lnTo>
                    <a:pt x="2089" y="604"/>
                  </a:lnTo>
                  <a:lnTo>
                    <a:pt x="2171" y="594"/>
                  </a:lnTo>
                  <a:lnTo>
                    <a:pt x="2258" y="535"/>
                  </a:lnTo>
                  <a:lnTo>
                    <a:pt x="2283" y="479"/>
                  </a:lnTo>
                  <a:lnTo>
                    <a:pt x="2321" y="469"/>
                  </a:lnTo>
                  <a:lnTo>
                    <a:pt x="2318" y="422"/>
                  </a:lnTo>
                  <a:lnTo>
                    <a:pt x="2371" y="38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56">
              <a:extLst>
                <a:ext uri="{FF2B5EF4-FFF2-40B4-BE49-F238E27FC236}">
                  <a16:creationId xmlns:a16="http://schemas.microsoft.com/office/drawing/2014/main" id="{4503A07C-2117-419E-829C-1A2E8E092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880" y="3628914"/>
              <a:ext cx="20320" cy="33020"/>
            </a:xfrm>
            <a:custGeom>
              <a:avLst/>
              <a:gdLst>
                <a:gd name="T0" fmla="*/ 0 w 37"/>
                <a:gd name="T1" fmla="*/ 63 h 63"/>
                <a:gd name="T2" fmla="*/ 37 w 37"/>
                <a:gd name="T3" fmla="*/ 44 h 63"/>
                <a:gd name="T4" fmla="*/ 6 w 37"/>
                <a:gd name="T5" fmla="*/ 0 h 63"/>
                <a:gd name="T6" fmla="*/ 0 w 37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63">
                  <a:moveTo>
                    <a:pt x="0" y="63"/>
                  </a:moveTo>
                  <a:lnTo>
                    <a:pt x="37" y="44"/>
                  </a:lnTo>
                  <a:lnTo>
                    <a:pt x="6" y="0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57">
              <a:extLst>
                <a:ext uri="{FF2B5EF4-FFF2-40B4-BE49-F238E27FC236}">
                  <a16:creationId xmlns:a16="http://schemas.microsoft.com/office/drawing/2014/main" id="{BFAC4000-FDD0-41B2-9A28-CB41EE5D6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160" y="4211844"/>
              <a:ext cx="311150" cy="208280"/>
            </a:xfrm>
            <a:custGeom>
              <a:avLst/>
              <a:gdLst>
                <a:gd name="T0" fmla="*/ 576 w 594"/>
                <a:gd name="T1" fmla="*/ 203 h 400"/>
                <a:gd name="T2" fmla="*/ 594 w 594"/>
                <a:gd name="T3" fmla="*/ 185 h 400"/>
                <a:gd name="T4" fmla="*/ 566 w 594"/>
                <a:gd name="T5" fmla="*/ 149 h 400"/>
                <a:gd name="T6" fmla="*/ 527 w 594"/>
                <a:gd name="T7" fmla="*/ 150 h 400"/>
                <a:gd name="T8" fmla="*/ 502 w 594"/>
                <a:gd name="T9" fmla="*/ 126 h 400"/>
                <a:gd name="T10" fmla="*/ 480 w 594"/>
                <a:gd name="T11" fmla="*/ 71 h 400"/>
                <a:gd name="T12" fmla="*/ 447 w 594"/>
                <a:gd name="T13" fmla="*/ 21 h 400"/>
                <a:gd name="T14" fmla="*/ 419 w 594"/>
                <a:gd name="T15" fmla="*/ 0 h 400"/>
                <a:gd name="T16" fmla="*/ 378 w 594"/>
                <a:gd name="T17" fmla="*/ 25 h 400"/>
                <a:gd name="T18" fmla="*/ 342 w 594"/>
                <a:gd name="T19" fmla="*/ 26 h 400"/>
                <a:gd name="T20" fmla="*/ 310 w 594"/>
                <a:gd name="T21" fmla="*/ 59 h 400"/>
                <a:gd name="T22" fmla="*/ 247 w 594"/>
                <a:gd name="T23" fmla="*/ 88 h 400"/>
                <a:gd name="T24" fmla="*/ 169 w 594"/>
                <a:gd name="T25" fmla="*/ 51 h 400"/>
                <a:gd name="T26" fmla="*/ 166 w 594"/>
                <a:gd name="T27" fmla="*/ 18 h 400"/>
                <a:gd name="T28" fmla="*/ 138 w 594"/>
                <a:gd name="T29" fmla="*/ 18 h 400"/>
                <a:gd name="T30" fmla="*/ 116 w 594"/>
                <a:gd name="T31" fmla="*/ 95 h 400"/>
                <a:gd name="T32" fmla="*/ 61 w 594"/>
                <a:gd name="T33" fmla="*/ 102 h 400"/>
                <a:gd name="T34" fmla="*/ 12 w 594"/>
                <a:gd name="T35" fmla="*/ 149 h 400"/>
                <a:gd name="T36" fmla="*/ 31 w 594"/>
                <a:gd name="T37" fmla="*/ 183 h 400"/>
                <a:gd name="T38" fmla="*/ 3 w 594"/>
                <a:gd name="T39" fmla="*/ 205 h 400"/>
                <a:gd name="T40" fmla="*/ 3 w 594"/>
                <a:gd name="T41" fmla="*/ 279 h 400"/>
                <a:gd name="T42" fmla="*/ 39 w 594"/>
                <a:gd name="T43" fmla="*/ 306 h 400"/>
                <a:gd name="T44" fmla="*/ 153 w 594"/>
                <a:gd name="T45" fmla="*/ 304 h 400"/>
                <a:gd name="T46" fmla="*/ 191 w 594"/>
                <a:gd name="T47" fmla="*/ 352 h 400"/>
                <a:gd name="T48" fmla="*/ 184 w 594"/>
                <a:gd name="T49" fmla="*/ 380 h 400"/>
                <a:gd name="T50" fmla="*/ 206 w 594"/>
                <a:gd name="T51" fmla="*/ 397 h 400"/>
                <a:gd name="T52" fmla="*/ 275 w 594"/>
                <a:gd name="T53" fmla="*/ 400 h 400"/>
                <a:gd name="T54" fmla="*/ 315 w 594"/>
                <a:gd name="T55" fmla="*/ 370 h 400"/>
                <a:gd name="T56" fmla="*/ 381 w 594"/>
                <a:gd name="T57" fmla="*/ 353 h 400"/>
                <a:gd name="T58" fmla="*/ 430 w 594"/>
                <a:gd name="T59" fmla="*/ 331 h 400"/>
                <a:gd name="T60" fmla="*/ 478 w 594"/>
                <a:gd name="T61" fmla="*/ 371 h 400"/>
                <a:gd name="T62" fmla="*/ 490 w 594"/>
                <a:gd name="T63" fmla="*/ 352 h 400"/>
                <a:gd name="T64" fmla="*/ 535 w 594"/>
                <a:gd name="T65" fmla="*/ 331 h 400"/>
                <a:gd name="T66" fmla="*/ 560 w 594"/>
                <a:gd name="T67" fmla="*/ 294 h 400"/>
                <a:gd name="T68" fmla="*/ 585 w 594"/>
                <a:gd name="T69" fmla="*/ 254 h 400"/>
                <a:gd name="T70" fmla="*/ 576 w 594"/>
                <a:gd name="T71" fmla="*/ 230 h 400"/>
                <a:gd name="T72" fmla="*/ 576 w 594"/>
                <a:gd name="T73" fmla="*/ 203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94" h="400">
                  <a:moveTo>
                    <a:pt x="576" y="203"/>
                  </a:moveTo>
                  <a:lnTo>
                    <a:pt x="594" y="185"/>
                  </a:lnTo>
                  <a:lnTo>
                    <a:pt x="566" y="149"/>
                  </a:lnTo>
                  <a:lnTo>
                    <a:pt x="527" y="150"/>
                  </a:lnTo>
                  <a:lnTo>
                    <a:pt x="502" y="126"/>
                  </a:lnTo>
                  <a:lnTo>
                    <a:pt x="480" y="71"/>
                  </a:lnTo>
                  <a:lnTo>
                    <a:pt x="447" y="21"/>
                  </a:lnTo>
                  <a:lnTo>
                    <a:pt x="419" y="0"/>
                  </a:lnTo>
                  <a:lnTo>
                    <a:pt x="378" y="25"/>
                  </a:lnTo>
                  <a:lnTo>
                    <a:pt x="342" y="26"/>
                  </a:lnTo>
                  <a:lnTo>
                    <a:pt x="310" y="59"/>
                  </a:lnTo>
                  <a:lnTo>
                    <a:pt x="247" y="88"/>
                  </a:lnTo>
                  <a:lnTo>
                    <a:pt x="169" y="51"/>
                  </a:lnTo>
                  <a:lnTo>
                    <a:pt x="166" y="18"/>
                  </a:lnTo>
                  <a:lnTo>
                    <a:pt x="138" y="18"/>
                  </a:lnTo>
                  <a:lnTo>
                    <a:pt x="116" y="95"/>
                  </a:lnTo>
                  <a:lnTo>
                    <a:pt x="61" y="102"/>
                  </a:lnTo>
                  <a:lnTo>
                    <a:pt x="12" y="149"/>
                  </a:lnTo>
                  <a:lnTo>
                    <a:pt x="31" y="183"/>
                  </a:lnTo>
                  <a:lnTo>
                    <a:pt x="3" y="205"/>
                  </a:lnTo>
                  <a:cubicBezTo>
                    <a:pt x="3" y="205"/>
                    <a:pt x="0" y="275"/>
                    <a:pt x="3" y="279"/>
                  </a:cubicBezTo>
                  <a:cubicBezTo>
                    <a:pt x="6" y="283"/>
                    <a:pt x="39" y="306"/>
                    <a:pt x="39" y="306"/>
                  </a:cubicBezTo>
                  <a:lnTo>
                    <a:pt x="153" y="304"/>
                  </a:lnTo>
                  <a:lnTo>
                    <a:pt x="191" y="352"/>
                  </a:lnTo>
                  <a:lnTo>
                    <a:pt x="184" y="380"/>
                  </a:lnTo>
                  <a:lnTo>
                    <a:pt x="206" y="397"/>
                  </a:lnTo>
                  <a:lnTo>
                    <a:pt x="275" y="400"/>
                  </a:lnTo>
                  <a:lnTo>
                    <a:pt x="315" y="370"/>
                  </a:lnTo>
                  <a:lnTo>
                    <a:pt x="381" y="353"/>
                  </a:lnTo>
                  <a:lnTo>
                    <a:pt x="430" y="331"/>
                  </a:lnTo>
                  <a:lnTo>
                    <a:pt x="478" y="371"/>
                  </a:lnTo>
                  <a:lnTo>
                    <a:pt x="490" y="352"/>
                  </a:lnTo>
                  <a:lnTo>
                    <a:pt x="535" y="331"/>
                  </a:lnTo>
                  <a:lnTo>
                    <a:pt x="560" y="294"/>
                  </a:lnTo>
                  <a:lnTo>
                    <a:pt x="585" y="254"/>
                  </a:lnTo>
                  <a:lnTo>
                    <a:pt x="576" y="230"/>
                  </a:lnTo>
                  <a:lnTo>
                    <a:pt x="576" y="20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58">
              <a:extLst>
                <a:ext uri="{FF2B5EF4-FFF2-40B4-BE49-F238E27FC236}">
                  <a16:creationId xmlns:a16="http://schemas.microsoft.com/office/drawing/2014/main" id="{A3C102CD-D219-4BB0-A707-A4C320C774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050" y="4549664"/>
              <a:ext cx="39370" cy="30480"/>
            </a:xfrm>
            <a:custGeom>
              <a:avLst/>
              <a:gdLst>
                <a:gd name="T0" fmla="*/ 30 w 75"/>
                <a:gd name="T1" fmla="*/ 0 h 58"/>
                <a:gd name="T2" fmla="*/ 0 w 75"/>
                <a:gd name="T3" fmla="*/ 42 h 58"/>
                <a:gd name="T4" fmla="*/ 32 w 75"/>
                <a:gd name="T5" fmla="*/ 58 h 58"/>
                <a:gd name="T6" fmla="*/ 75 w 75"/>
                <a:gd name="T7" fmla="*/ 21 h 58"/>
                <a:gd name="T8" fmla="*/ 30 w 75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58">
                  <a:moveTo>
                    <a:pt x="30" y="0"/>
                  </a:moveTo>
                  <a:lnTo>
                    <a:pt x="0" y="42"/>
                  </a:lnTo>
                  <a:lnTo>
                    <a:pt x="32" y="58"/>
                  </a:lnTo>
                  <a:lnTo>
                    <a:pt x="75" y="21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59">
              <a:extLst>
                <a:ext uri="{FF2B5EF4-FFF2-40B4-BE49-F238E27FC236}">
                  <a16:creationId xmlns:a16="http://schemas.microsoft.com/office/drawing/2014/main" id="{FE7B196B-6998-41AC-B227-EF5E25EFC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8130" y="4759214"/>
              <a:ext cx="72390" cy="142240"/>
            </a:xfrm>
            <a:custGeom>
              <a:avLst/>
              <a:gdLst>
                <a:gd name="T0" fmla="*/ 129 w 137"/>
                <a:gd name="T1" fmla="*/ 271 h 271"/>
                <a:gd name="T2" fmla="*/ 71 w 137"/>
                <a:gd name="T3" fmla="*/ 265 h 271"/>
                <a:gd name="T4" fmla="*/ 0 w 137"/>
                <a:gd name="T5" fmla="*/ 202 h 271"/>
                <a:gd name="T6" fmla="*/ 2 w 137"/>
                <a:gd name="T7" fmla="*/ 156 h 271"/>
                <a:gd name="T8" fmla="*/ 46 w 137"/>
                <a:gd name="T9" fmla="*/ 81 h 271"/>
                <a:gd name="T10" fmla="*/ 44 w 137"/>
                <a:gd name="T11" fmla="*/ 19 h 271"/>
                <a:gd name="T12" fmla="*/ 56 w 137"/>
                <a:gd name="T13" fmla="*/ 0 h 271"/>
                <a:gd name="T14" fmla="*/ 94 w 137"/>
                <a:gd name="T15" fmla="*/ 25 h 271"/>
                <a:gd name="T16" fmla="*/ 85 w 137"/>
                <a:gd name="T17" fmla="*/ 92 h 271"/>
                <a:gd name="T18" fmla="*/ 125 w 137"/>
                <a:gd name="T19" fmla="*/ 129 h 271"/>
                <a:gd name="T20" fmla="*/ 114 w 137"/>
                <a:gd name="T21" fmla="*/ 219 h 271"/>
                <a:gd name="T22" fmla="*/ 137 w 137"/>
                <a:gd name="T23" fmla="*/ 236 h 271"/>
                <a:gd name="T24" fmla="*/ 129 w 137"/>
                <a:gd name="T25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271">
                  <a:moveTo>
                    <a:pt x="129" y="271"/>
                  </a:moveTo>
                  <a:lnTo>
                    <a:pt x="71" y="265"/>
                  </a:lnTo>
                  <a:lnTo>
                    <a:pt x="0" y="202"/>
                  </a:lnTo>
                  <a:lnTo>
                    <a:pt x="2" y="156"/>
                  </a:lnTo>
                  <a:lnTo>
                    <a:pt x="46" y="81"/>
                  </a:lnTo>
                  <a:lnTo>
                    <a:pt x="44" y="19"/>
                  </a:lnTo>
                  <a:lnTo>
                    <a:pt x="56" y="0"/>
                  </a:lnTo>
                  <a:lnTo>
                    <a:pt x="94" y="25"/>
                  </a:lnTo>
                  <a:lnTo>
                    <a:pt x="85" y="92"/>
                  </a:lnTo>
                  <a:lnTo>
                    <a:pt x="125" y="129"/>
                  </a:lnTo>
                  <a:lnTo>
                    <a:pt x="114" y="219"/>
                  </a:lnTo>
                  <a:cubicBezTo>
                    <a:pt x="114" y="219"/>
                    <a:pt x="137" y="229"/>
                    <a:pt x="137" y="236"/>
                  </a:cubicBezTo>
                  <a:cubicBezTo>
                    <a:pt x="137" y="242"/>
                    <a:pt x="129" y="271"/>
                    <a:pt x="129" y="271"/>
                  </a:cubicBez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60">
              <a:extLst>
                <a:ext uri="{FF2B5EF4-FFF2-40B4-BE49-F238E27FC236}">
                  <a16:creationId xmlns:a16="http://schemas.microsoft.com/office/drawing/2014/main" id="{C4AC49B2-9C26-42A7-B561-A555E7D3E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2890" y="4938284"/>
              <a:ext cx="73660" cy="63500"/>
            </a:xfrm>
            <a:custGeom>
              <a:avLst/>
              <a:gdLst>
                <a:gd name="T0" fmla="*/ 43 w 141"/>
                <a:gd name="T1" fmla="*/ 0 h 121"/>
                <a:gd name="T2" fmla="*/ 0 w 141"/>
                <a:gd name="T3" fmla="*/ 39 h 121"/>
                <a:gd name="T4" fmla="*/ 43 w 141"/>
                <a:gd name="T5" fmla="*/ 50 h 121"/>
                <a:gd name="T6" fmla="*/ 75 w 141"/>
                <a:gd name="T7" fmla="*/ 87 h 121"/>
                <a:gd name="T8" fmla="*/ 123 w 141"/>
                <a:gd name="T9" fmla="*/ 121 h 121"/>
                <a:gd name="T10" fmla="*/ 141 w 141"/>
                <a:gd name="T11" fmla="*/ 100 h 121"/>
                <a:gd name="T12" fmla="*/ 108 w 141"/>
                <a:gd name="T13" fmla="*/ 71 h 121"/>
                <a:gd name="T14" fmla="*/ 116 w 141"/>
                <a:gd name="T15" fmla="*/ 56 h 121"/>
                <a:gd name="T16" fmla="*/ 89 w 141"/>
                <a:gd name="T17" fmla="*/ 10 h 121"/>
                <a:gd name="T18" fmla="*/ 43 w 141"/>
                <a:gd name="T1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1" h="121">
                  <a:moveTo>
                    <a:pt x="43" y="0"/>
                  </a:moveTo>
                  <a:lnTo>
                    <a:pt x="0" y="39"/>
                  </a:lnTo>
                  <a:lnTo>
                    <a:pt x="43" y="50"/>
                  </a:lnTo>
                  <a:lnTo>
                    <a:pt x="75" y="87"/>
                  </a:lnTo>
                  <a:lnTo>
                    <a:pt x="123" y="121"/>
                  </a:lnTo>
                  <a:lnTo>
                    <a:pt x="141" y="100"/>
                  </a:lnTo>
                  <a:lnTo>
                    <a:pt x="108" y="71"/>
                  </a:lnTo>
                  <a:lnTo>
                    <a:pt x="116" y="56"/>
                  </a:lnTo>
                  <a:lnTo>
                    <a:pt x="89" y="1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61">
              <a:extLst>
                <a:ext uri="{FF2B5EF4-FFF2-40B4-BE49-F238E27FC236}">
                  <a16:creationId xmlns:a16="http://schemas.microsoft.com/office/drawing/2014/main" id="{F92665CD-A3F6-4B0A-804E-E6B235DF8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280" y="4900184"/>
              <a:ext cx="31750" cy="35560"/>
            </a:xfrm>
            <a:custGeom>
              <a:avLst/>
              <a:gdLst>
                <a:gd name="T0" fmla="*/ 25 w 63"/>
                <a:gd name="T1" fmla="*/ 0 h 69"/>
                <a:gd name="T2" fmla="*/ 0 w 63"/>
                <a:gd name="T3" fmla="*/ 27 h 69"/>
                <a:gd name="T4" fmla="*/ 15 w 63"/>
                <a:gd name="T5" fmla="*/ 69 h 69"/>
                <a:gd name="T6" fmla="*/ 63 w 63"/>
                <a:gd name="T7" fmla="*/ 60 h 69"/>
                <a:gd name="T8" fmla="*/ 63 w 63"/>
                <a:gd name="T9" fmla="*/ 33 h 69"/>
                <a:gd name="T10" fmla="*/ 25 w 63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9">
                  <a:moveTo>
                    <a:pt x="25" y="0"/>
                  </a:moveTo>
                  <a:lnTo>
                    <a:pt x="0" y="27"/>
                  </a:lnTo>
                  <a:lnTo>
                    <a:pt x="15" y="69"/>
                  </a:lnTo>
                  <a:lnTo>
                    <a:pt x="63" y="60"/>
                  </a:lnTo>
                  <a:lnTo>
                    <a:pt x="63" y="3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62">
              <a:extLst>
                <a:ext uri="{FF2B5EF4-FFF2-40B4-BE49-F238E27FC236}">
                  <a16:creationId xmlns:a16="http://schemas.microsoft.com/office/drawing/2014/main" id="{77C8F1ED-CBDE-4222-9866-5AE6A94BC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8760" y="4318524"/>
              <a:ext cx="152400" cy="143510"/>
            </a:xfrm>
            <a:custGeom>
              <a:avLst/>
              <a:gdLst>
                <a:gd name="T0" fmla="*/ 292 w 294"/>
                <a:gd name="T1" fmla="*/ 0 h 275"/>
                <a:gd name="T2" fmla="*/ 242 w 294"/>
                <a:gd name="T3" fmla="*/ 38 h 275"/>
                <a:gd name="T4" fmla="*/ 186 w 294"/>
                <a:gd name="T5" fmla="*/ 21 h 275"/>
                <a:gd name="T6" fmla="*/ 132 w 294"/>
                <a:gd name="T7" fmla="*/ 34 h 275"/>
                <a:gd name="T8" fmla="*/ 128 w 294"/>
                <a:gd name="T9" fmla="*/ 92 h 275"/>
                <a:gd name="T10" fmla="*/ 123 w 294"/>
                <a:gd name="T11" fmla="*/ 115 h 275"/>
                <a:gd name="T12" fmla="*/ 40 w 294"/>
                <a:gd name="T13" fmla="*/ 94 h 275"/>
                <a:gd name="T14" fmla="*/ 0 w 294"/>
                <a:gd name="T15" fmla="*/ 119 h 275"/>
                <a:gd name="T16" fmla="*/ 19 w 294"/>
                <a:gd name="T17" fmla="*/ 167 h 275"/>
                <a:gd name="T18" fmla="*/ 90 w 294"/>
                <a:gd name="T19" fmla="*/ 184 h 275"/>
                <a:gd name="T20" fmla="*/ 96 w 294"/>
                <a:gd name="T21" fmla="*/ 234 h 275"/>
                <a:gd name="T22" fmla="*/ 107 w 294"/>
                <a:gd name="T23" fmla="*/ 275 h 275"/>
                <a:gd name="T24" fmla="*/ 169 w 294"/>
                <a:gd name="T25" fmla="*/ 242 h 275"/>
                <a:gd name="T26" fmla="*/ 159 w 294"/>
                <a:gd name="T27" fmla="*/ 196 h 275"/>
                <a:gd name="T28" fmla="*/ 190 w 294"/>
                <a:gd name="T29" fmla="*/ 194 h 275"/>
                <a:gd name="T30" fmla="*/ 211 w 294"/>
                <a:gd name="T31" fmla="*/ 229 h 275"/>
                <a:gd name="T32" fmla="*/ 242 w 294"/>
                <a:gd name="T33" fmla="*/ 192 h 275"/>
                <a:gd name="T34" fmla="*/ 242 w 294"/>
                <a:gd name="T35" fmla="*/ 136 h 275"/>
                <a:gd name="T36" fmla="*/ 263 w 294"/>
                <a:gd name="T37" fmla="*/ 136 h 275"/>
                <a:gd name="T38" fmla="*/ 282 w 294"/>
                <a:gd name="T39" fmla="*/ 86 h 275"/>
                <a:gd name="T40" fmla="*/ 294 w 294"/>
                <a:gd name="T41" fmla="*/ 44 h 275"/>
                <a:gd name="T42" fmla="*/ 292 w 294"/>
                <a:gd name="T43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4" h="275">
                  <a:moveTo>
                    <a:pt x="292" y="0"/>
                  </a:moveTo>
                  <a:lnTo>
                    <a:pt x="242" y="38"/>
                  </a:lnTo>
                  <a:lnTo>
                    <a:pt x="186" y="21"/>
                  </a:lnTo>
                  <a:cubicBezTo>
                    <a:pt x="186" y="21"/>
                    <a:pt x="132" y="27"/>
                    <a:pt x="132" y="34"/>
                  </a:cubicBezTo>
                  <a:cubicBezTo>
                    <a:pt x="132" y="40"/>
                    <a:pt x="128" y="92"/>
                    <a:pt x="128" y="92"/>
                  </a:cubicBezTo>
                  <a:lnTo>
                    <a:pt x="123" y="115"/>
                  </a:lnTo>
                  <a:lnTo>
                    <a:pt x="40" y="94"/>
                  </a:lnTo>
                  <a:lnTo>
                    <a:pt x="0" y="119"/>
                  </a:lnTo>
                  <a:lnTo>
                    <a:pt x="19" y="167"/>
                  </a:lnTo>
                  <a:lnTo>
                    <a:pt x="90" y="184"/>
                  </a:lnTo>
                  <a:lnTo>
                    <a:pt x="96" y="234"/>
                  </a:lnTo>
                  <a:lnTo>
                    <a:pt x="107" y="275"/>
                  </a:lnTo>
                  <a:lnTo>
                    <a:pt x="169" y="242"/>
                  </a:lnTo>
                  <a:lnTo>
                    <a:pt x="159" y="196"/>
                  </a:lnTo>
                  <a:lnTo>
                    <a:pt x="190" y="194"/>
                  </a:lnTo>
                  <a:lnTo>
                    <a:pt x="211" y="229"/>
                  </a:lnTo>
                  <a:lnTo>
                    <a:pt x="242" y="192"/>
                  </a:lnTo>
                  <a:lnTo>
                    <a:pt x="242" y="136"/>
                  </a:lnTo>
                  <a:lnTo>
                    <a:pt x="263" y="136"/>
                  </a:lnTo>
                  <a:lnTo>
                    <a:pt x="282" y="86"/>
                  </a:lnTo>
                  <a:lnTo>
                    <a:pt x="294" y="44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63">
              <a:extLst>
                <a:ext uri="{FF2B5EF4-FFF2-40B4-BE49-F238E27FC236}">
                  <a16:creationId xmlns:a16="http://schemas.microsoft.com/office/drawing/2014/main" id="{DE4AD0A3-61DC-4EA2-828A-985D4BBE30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920" y="4388374"/>
              <a:ext cx="62230" cy="52070"/>
            </a:xfrm>
            <a:custGeom>
              <a:avLst/>
              <a:gdLst>
                <a:gd name="T0" fmla="*/ 48 w 119"/>
                <a:gd name="T1" fmla="*/ 6 h 98"/>
                <a:gd name="T2" fmla="*/ 17 w 119"/>
                <a:gd name="T3" fmla="*/ 16 h 98"/>
                <a:gd name="T4" fmla="*/ 0 w 119"/>
                <a:gd name="T5" fmla="*/ 64 h 98"/>
                <a:gd name="T6" fmla="*/ 38 w 119"/>
                <a:gd name="T7" fmla="*/ 98 h 98"/>
                <a:gd name="T8" fmla="*/ 79 w 119"/>
                <a:gd name="T9" fmla="*/ 77 h 98"/>
                <a:gd name="T10" fmla="*/ 119 w 119"/>
                <a:gd name="T11" fmla="*/ 73 h 98"/>
                <a:gd name="T12" fmla="*/ 119 w 119"/>
                <a:gd name="T13" fmla="*/ 27 h 98"/>
                <a:gd name="T14" fmla="*/ 79 w 119"/>
                <a:gd name="T15" fmla="*/ 0 h 98"/>
                <a:gd name="T16" fmla="*/ 67 w 119"/>
                <a:gd name="T17" fmla="*/ 35 h 98"/>
                <a:gd name="T18" fmla="*/ 48 w 119"/>
                <a:gd name="T19" fmla="*/ 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98">
                  <a:moveTo>
                    <a:pt x="48" y="6"/>
                  </a:moveTo>
                  <a:lnTo>
                    <a:pt x="17" y="16"/>
                  </a:lnTo>
                  <a:lnTo>
                    <a:pt x="0" y="64"/>
                  </a:lnTo>
                  <a:lnTo>
                    <a:pt x="38" y="98"/>
                  </a:lnTo>
                  <a:lnTo>
                    <a:pt x="79" y="77"/>
                  </a:lnTo>
                  <a:lnTo>
                    <a:pt x="119" y="73"/>
                  </a:lnTo>
                  <a:lnTo>
                    <a:pt x="119" y="27"/>
                  </a:lnTo>
                  <a:lnTo>
                    <a:pt x="79" y="0"/>
                  </a:lnTo>
                  <a:lnTo>
                    <a:pt x="67" y="35"/>
                  </a:lnTo>
                  <a:lnTo>
                    <a:pt x="48" y="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64">
              <a:extLst>
                <a:ext uri="{FF2B5EF4-FFF2-40B4-BE49-F238E27FC236}">
                  <a16:creationId xmlns:a16="http://schemas.microsoft.com/office/drawing/2014/main" id="{966EB4DA-7892-42D5-AEF6-F78425CD2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6710" y="4498864"/>
              <a:ext cx="58420" cy="69850"/>
            </a:xfrm>
            <a:custGeom>
              <a:avLst/>
              <a:gdLst>
                <a:gd name="T0" fmla="*/ 73 w 112"/>
                <a:gd name="T1" fmla="*/ 10 h 135"/>
                <a:gd name="T2" fmla="*/ 37 w 112"/>
                <a:gd name="T3" fmla="*/ 2 h 135"/>
                <a:gd name="T4" fmla="*/ 12 w 112"/>
                <a:gd name="T5" fmla="*/ 0 h 135"/>
                <a:gd name="T6" fmla="*/ 0 w 112"/>
                <a:gd name="T7" fmla="*/ 40 h 135"/>
                <a:gd name="T8" fmla="*/ 64 w 112"/>
                <a:gd name="T9" fmla="*/ 112 h 135"/>
                <a:gd name="T10" fmla="*/ 75 w 112"/>
                <a:gd name="T11" fmla="*/ 135 h 135"/>
                <a:gd name="T12" fmla="*/ 112 w 112"/>
                <a:gd name="T13" fmla="*/ 90 h 135"/>
                <a:gd name="T14" fmla="*/ 112 w 112"/>
                <a:gd name="T15" fmla="*/ 35 h 135"/>
                <a:gd name="T16" fmla="*/ 100 w 112"/>
                <a:gd name="T17" fmla="*/ 0 h 135"/>
                <a:gd name="T18" fmla="*/ 73 w 112"/>
                <a:gd name="T19" fmla="*/ 1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135">
                  <a:moveTo>
                    <a:pt x="73" y="10"/>
                  </a:moveTo>
                  <a:cubicBezTo>
                    <a:pt x="66" y="10"/>
                    <a:pt x="37" y="2"/>
                    <a:pt x="37" y="2"/>
                  </a:cubicBezTo>
                  <a:lnTo>
                    <a:pt x="12" y="0"/>
                  </a:lnTo>
                  <a:lnTo>
                    <a:pt x="0" y="40"/>
                  </a:lnTo>
                  <a:lnTo>
                    <a:pt x="64" y="112"/>
                  </a:lnTo>
                  <a:lnTo>
                    <a:pt x="75" y="135"/>
                  </a:lnTo>
                  <a:cubicBezTo>
                    <a:pt x="75" y="135"/>
                    <a:pt x="112" y="96"/>
                    <a:pt x="112" y="90"/>
                  </a:cubicBezTo>
                  <a:lnTo>
                    <a:pt x="112" y="35"/>
                  </a:lnTo>
                  <a:lnTo>
                    <a:pt x="100" y="0"/>
                  </a:lnTo>
                  <a:lnTo>
                    <a:pt x="73" y="1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65">
              <a:extLst>
                <a:ext uri="{FF2B5EF4-FFF2-40B4-BE49-F238E27FC236}">
                  <a16:creationId xmlns:a16="http://schemas.microsoft.com/office/drawing/2014/main" id="{E5E18E4F-23D0-45F4-8F6C-6E9169B19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6160" y="5000514"/>
              <a:ext cx="102870" cy="66040"/>
            </a:xfrm>
            <a:custGeom>
              <a:avLst/>
              <a:gdLst>
                <a:gd name="T0" fmla="*/ 162 w 196"/>
                <a:gd name="T1" fmla="*/ 0 h 127"/>
                <a:gd name="T2" fmla="*/ 96 w 196"/>
                <a:gd name="T3" fmla="*/ 0 h 127"/>
                <a:gd name="T4" fmla="*/ 44 w 196"/>
                <a:gd name="T5" fmla="*/ 14 h 127"/>
                <a:gd name="T6" fmla="*/ 6 w 196"/>
                <a:gd name="T7" fmla="*/ 12 h 127"/>
                <a:gd name="T8" fmla="*/ 0 w 196"/>
                <a:gd name="T9" fmla="*/ 79 h 127"/>
                <a:gd name="T10" fmla="*/ 58 w 196"/>
                <a:gd name="T11" fmla="*/ 127 h 127"/>
                <a:gd name="T12" fmla="*/ 158 w 196"/>
                <a:gd name="T13" fmla="*/ 120 h 127"/>
                <a:gd name="T14" fmla="*/ 183 w 196"/>
                <a:gd name="T15" fmla="*/ 81 h 127"/>
                <a:gd name="T16" fmla="*/ 196 w 196"/>
                <a:gd name="T17" fmla="*/ 31 h 127"/>
                <a:gd name="T18" fmla="*/ 162 w 196"/>
                <a:gd name="T19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6" h="127">
                  <a:moveTo>
                    <a:pt x="162" y="0"/>
                  </a:moveTo>
                  <a:lnTo>
                    <a:pt x="96" y="0"/>
                  </a:lnTo>
                  <a:lnTo>
                    <a:pt x="44" y="14"/>
                  </a:lnTo>
                  <a:cubicBezTo>
                    <a:pt x="44" y="14"/>
                    <a:pt x="8" y="0"/>
                    <a:pt x="6" y="12"/>
                  </a:cubicBezTo>
                  <a:cubicBezTo>
                    <a:pt x="4" y="25"/>
                    <a:pt x="0" y="79"/>
                    <a:pt x="0" y="79"/>
                  </a:cubicBezTo>
                  <a:lnTo>
                    <a:pt x="58" y="127"/>
                  </a:lnTo>
                  <a:lnTo>
                    <a:pt x="158" y="120"/>
                  </a:lnTo>
                  <a:lnTo>
                    <a:pt x="183" y="81"/>
                  </a:lnTo>
                  <a:lnTo>
                    <a:pt x="196" y="31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66">
              <a:extLst>
                <a:ext uri="{FF2B5EF4-FFF2-40B4-BE49-F238E27FC236}">
                  <a16:creationId xmlns:a16="http://schemas.microsoft.com/office/drawing/2014/main" id="{B8E44840-CC55-448D-B6B4-5AB08CDED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30" y="4976384"/>
              <a:ext cx="44450" cy="27940"/>
            </a:xfrm>
            <a:custGeom>
              <a:avLst/>
              <a:gdLst>
                <a:gd name="T0" fmla="*/ 48 w 86"/>
                <a:gd name="T1" fmla="*/ 0 h 52"/>
                <a:gd name="T2" fmla="*/ 4 w 86"/>
                <a:gd name="T3" fmla="*/ 14 h 52"/>
                <a:gd name="T4" fmla="*/ 0 w 86"/>
                <a:gd name="T5" fmla="*/ 52 h 52"/>
                <a:gd name="T6" fmla="*/ 63 w 86"/>
                <a:gd name="T7" fmla="*/ 44 h 52"/>
                <a:gd name="T8" fmla="*/ 86 w 86"/>
                <a:gd name="T9" fmla="*/ 27 h 52"/>
                <a:gd name="T10" fmla="*/ 48 w 86"/>
                <a:gd name="T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52">
                  <a:moveTo>
                    <a:pt x="48" y="0"/>
                  </a:moveTo>
                  <a:lnTo>
                    <a:pt x="4" y="14"/>
                  </a:lnTo>
                  <a:lnTo>
                    <a:pt x="0" y="52"/>
                  </a:lnTo>
                  <a:lnTo>
                    <a:pt x="63" y="44"/>
                  </a:lnTo>
                  <a:lnTo>
                    <a:pt x="86" y="2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67">
              <a:extLst>
                <a:ext uri="{FF2B5EF4-FFF2-40B4-BE49-F238E27FC236}">
                  <a16:creationId xmlns:a16="http://schemas.microsoft.com/office/drawing/2014/main" id="{27335BF5-6F67-460A-9652-898F37FC8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880" y="5019564"/>
              <a:ext cx="67310" cy="57150"/>
            </a:xfrm>
            <a:custGeom>
              <a:avLst/>
              <a:gdLst>
                <a:gd name="T0" fmla="*/ 81 w 129"/>
                <a:gd name="T1" fmla="*/ 8 h 108"/>
                <a:gd name="T2" fmla="*/ 19 w 129"/>
                <a:gd name="T3" fmla="*/ 0 h 108"/>
                <a:gd name="T4" fmla="*/ 0 w 129"/>
                <a:gd name="T5" fmla="*/ 25 h 108"/>
                <a:gd name="T6" fmla="*/ 81 w 129"/>
                <a:gd name="T7" fmla="*/ 81 h 108"/>
                <a:gd name="T8" fmla="*/ 96 w 129"/>
                <a:gd name="T9" fmla="*/ 108 h 108"/>
                <a:gd name="T10" fmla="*/ 129 w 129"/>
                <a:gd name="T11" fmla="*/ 58 h 108"/>
                <a:gd name="T12" fmla="*/ 81 w 129"/>
                <a:gd name="T13" fmla="*/ 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81" y="8"/>
                  </a:moveTo>
                  <a:lnTo>
                    <a:pt x="19" y="0"/>
                  </a:lnTo>
                  <a:lnTo>
                    <a:pt x="0" y="25"/>
                  </a:lnTo>
                  <a:lnTo>
                    <a:pt x="81" y="81"/>
                  </a:lnTo>
                  <a:lnTo>
                    <a:pt x="96" y="108"/>
                  </a:lnTo>
                  <a:lnTo>
                    <a:pt x="129" y="58"/>
                  </a:lnTo>
                  <a:lnTo>
                    <a:pt x="81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68">
              <a:extLst>
                <a:ext uri="{FF2B5EF4-FFF2-40B4-BE49-F238E27FC236}">
                  <a16:creationId xmlns:a16="http://schemas.microsoft.com/office/drawing/2014/main" id="{BB5EF7B1-52F3-484B-80EA-7DC867C73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990" y="4900184"/>
              <a:ext cx="245110" cy="231140"/>
            </a:xfrm>
            <a:custGeom>
              <a:avLst/>
              <a:gdLst>
                <a:gd name="T0" fmla="*/ 254 w 468"/>
                <a:gd name="T1" fmla="*/ 0 h 444"/>
                <a:gd name="T2" fmla="*/ 233 w 468"/>
                <a:gd name="T3" fmla="*/ 44 h 444"/>
                <a:gd name="T4" fmla="*/ 268 w 468"/>
                <a:gd name="T5" fmla="*/ 58 h 444"/>
                <a:gd name="T6" fmla="*/ 277 w 468"/>
                <a:gd name="T7" fmla="*/ 104 h 444"/>
                <a:gd name="T8" fmla="*/ 204 w 468"/>
                <a:gd name="T9" fmla="*/ 110 h 444"/>
                <a:gd name="T10" fmla="*/ 195 w 468"/>
                <a:gd name="T11" fmla="*/ 144 h 444"/>
                <a:gd name="T12" fmla="*/ 179 w 468"/>
                <a:gd name="T13" fmla="*/ 173 h 444"/>
                <a:gd name="T14" fmla="*/ 150 w 468"/>
                <a:gd name="T15" fmla="*/ 152 h 444"/>
                <a:gd name="T16" fmla="*/ 135 w 468"/>
                <a:gd name="T17" fmla="*/ 202 h 444"/>
                <a:gd name="T18" fmla="*/ 52 w 468"/>
                <a:gd name="T19" fmla="*/ 258 h 444"/>
                <a:gd name="T20" fmla="*/ 0 w 468"/>
                <a:gd name="T21" fmla="*/ 312 h 444"/>
                <a:gd name="T22" fmla="*/ 37 w 468"/>
                <a:gd name="T23" fmla="*/ 385 h 444"/>
                <a:gd name="T24" fmla="*/ 79 w 468"/>
                <a:gd name="T25" fmla="*/ 404 h 444"/>
                <a:gd name="T26" fmla="*/ 75 w 468"/>
                <a:gd name="T27" fmla="*/ 433 h 444"/>
                <a:gd name="T28" fmla="*/ 158 w 468"/>
                <a:gd name="T29" fmla="*/ 444 h 444"/>
                <a:gd name="T30" fmla="*/ 243 w 468"/>
                <a:gd name="T31" fmla="*/ 412 h 444"/>
                <a:gd name="T32" fmla="*/ 318 w 468"/>
                <a:gd name="T33" fmla="*/ 360 h 444"/>
                <a:gd name="T34" fmla="*/ 375 w 468"/>
                <a:gd name="T35" fmla="*/ 329 h 444"/>
                <a:gd name="T36" fmla="*/ 372 w 468"/>
                <a:gd name="T37" fmla="*/ 350 h 444"/>
                <a:gd name="T38" fmla="*/ 431 w 468"/>
                <a:gd name="T39" fmla="*/ 281 h 444"/>
                <a:gd name="T40" fmla="*/ 425 w 468"/>
                <a:gd name="T41" fmla="*/ 223 h 444"/>
                <a:gd name="T42" fmla="*/ 468 w 468"/>
                <a:gd name="T43" fmla="*/ 198 h 444"/>
                <a:gd name="T44" fmla="*/ 456 w 468"/>
                <a:gd name="T45" fmla="*/ 150 h 444"/>
                <a:gd name="T46" fmla="*/ 375 w 468"/>
                <a:gd name="T47" fmla="*/ 79 h 444"/>
                <a:gd name="T48" fmla="*/ 337 w 468"/>
                <a:gd name="T49" fmla="*/ 67 h 444"/>
                <a:gd name="T50" fmla="*/ 335 w 468"/>
                <a:gd name="T51" fmla="*/ 44 h 444"/>
                <a:gd name="T52" fmla="*/ 254 w 468"/>
                <a:gd name="T53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68" h="444">
                  <a:moveTo>
                    <a:pt x="254" y="0"/>
                  </a:moveTo>
                  <a:lnTo>
                    <a:pt x="233" y="44"/>
                  </a:lnTo>
                  <a:lnTo>
                    <a:pt x="268" y="58"/>
                  </a:lnTo>
                  <a:lnTo>
                    <a:pt x="277" y="104"/>
                  </a:lnTo>
                  <a:cubicBezTo>
                    <a:pt x="277" y="104"/>
                    <a:pt x="210" y="110"/>
                    <a:pt x="204" y="110"/>
                  </a:cubicBezTo>
                  <a:cubicBezTo>
                    <a:pt x="197" y="110"/>
                    <a:pt x="195" y="144"/>
                    <a:pt x="195" y="144"/>
                  </a:cubicBezTo>
                  <a:lnTo>
                    <a:pt x="179" y="173"/>
                  </a:lnTo>
                  <a:lnTo>
                    <a:pt x="150" y="152"/>
                  </a:lnTo>
                  <a:lnTo>
                    <a:pt x="135" y="202"/>
                  </a:lnTo>
                  <a:lnTo>
                    <a:pt x="52" y="258"/>
                  </a:lnTo>
                  <a:lnTo>
                    <a:pt x="0" y="312"/>
                  </a:lnTo>
                  <a:lnTo>
                    <a:pt x="37" y="385"/>
                  </a:lnTo>
                  <a:lnTo>
                    <a:pt x="79" y="404"/>
                  </a:lnTo>
                  <a:lnTo>
                    <a:pt x="75" y="433"/>
                  </a:lnTo>
                  <a:lnTo>
                    <a:pt x="158" y="444"/>
                  </a:lnTo>
                  <a:lnTo>
                    <a:pt x="243" y="412"/>
                  </a:lnTo>
                  <a:lnTo>
                    <a:pt x="318" y="360"/>
                  </a:lnTo>
                  <a:lnTo>
                    <a:pt x="375" y="329"/>
                  </a:lnTo>
                  <a:lnTo>
                    <a:pt x="372" y="350"/>
                  </a:lnTo>
                  <a:lnTo>
                    <a:pt x="431" y="281"/>
                  </a:lnTo>
                  <a:lnTo>
                    <a:pt x="425" y="223"/>
                  </a:lnTo>
                  <a:lnTo>
                    <a:pt x="468" y="198"/>
                  </a:lnTo>
                  <a:lnTo>
                    <a:pt x="456" y="150"/>
                  </a:lnTo>
                  <a:lnTo>
                    <a:pt x="375" y="79"/>
                  </a:lnTo>
                  <a:lnTo>
                    <a:pt x="337" y="67"/>
                  </a:lnTo>
                  <a:lnTo>
                    <a:pt x="335" y="4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69">
              <a:extLst>
                <a:ext uri="{FF2B5EF4-FFF2-40B4-BE49-F238E27FC236}">
                  <a16:creationId xmlns:a16="http://schemas.microsoft.com/office/drawing/2014/main" id="{24D290C3-AC30-4ED0-9A81-3C0EC3061B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5410" y="5171964"/>
              <a:ext cx="63500" cy="43180"/>
            </a:xfrm>
            <a:custGeom>
              <a:avLst/>
              <a:gdLst>
                <a:gd name="T0" fmla="*/ 50 w 121"/>
                <a:gd name="T1" fmla="*/ 14 h 83"/>
                <a:gd name="T2" fmla="*/ 40 w 121"/>
                <a:gd name="T3" fmla="*/ 0 h 83"/>
                <a:gd name="T4" fmla="*/ 0 w 121"/>
                <a:gd name="T5" fmla="*/ 58 h 83"/>
                <a:gd name="T6" fmla="*/ 50 w 121"/>
                <a:gd name="T7" fmla="*/ 83 h 83"/>
                <a:gd name="T8" fmla="*/ 121 w 121"/>
                <a:gd name="T9" fmla="*/ 81 h 83"/>
                <a:gd name="T10" fmla="*/ 119 w 121"/>
                <a:gd name="T11" fmla="*/ 25 h 83"/>
                <a:gd name="T12" fmla="*/ 86 w 121"/>
                <a:gd name="T13" fmla="*/ 23 h 83"/>
                <a:gd name="T14" fmla="*/ 50 w 121"/>
                <a:gd name="T15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83">
                  <a:moveTo>
                    <a:pt x="50" y="14"/>
                  </a:moveTo>
                  <a:lnTo>
                    <a:pt x="40" y="0"/>
                  </a:lnTo>
                  <a:lnTo>
                    <a:pt x="0" y="58"/>
                  </a:lnTo>
                  <a:lnTo>
                    <a:pt x="50" y="83"/>
                  </a:lnTo>
                  <a:lnTo>
                    <a:pt x="121" y="81"/>
                  </a:lnTo>
                  <a:lnTo>
                    <a:pt x="119" y="25"/>
                  </a:lnTo>
                  <a:lnTo>
                    <a:pt x="86" y="23"/>
                  </a:lnTo>
                  <a:lnTo>
                    <a:pt x="50" y="1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70">
              <a:extLst>
                <a:ext uri="{FF2B5EF4-FFF2-40B4-BE49-F238E27FC236}">
                  <a16:creationId xmlns:a16="http://schemas.microsoft.com/office/drawing/2014/main" id="{C1404096-31B3-483F-A317-3999DC2DA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0080" y="5095764"/>
              <a:ext cx="106680" cy="107950"/>
            </a:xfrm>
            <a:custGeom>
              <a:avLst/>
              <a:gdLst>
                <a:gd name="T0" fmla="*/ 0 w 203"/>
                <a:gd name="T1" fmla="*/ 8 h 207"/>
                <a:gd name="T2" fmla="*/ 64 w 203"/>
                <a:gd name="T3" fmla="*/ 0 h 207"/>
                <a:gd name="T4" fmla="*/ 128 w 203"/>
                <a:gd name="T5" fmla="*/ 32 h 207"/>
                <a:gd name="T6" fmla="*/ 138 w 203"/>
                <a:gd name="T7" fmla="*/ 91 h 207"/>
                <a:gd name="T8" fmla="*/ 192 w 203"/>
                <a:gd name="T9" fmla="*/ 157 h 207"/>
                <a:gd name="T10" fmla="*/ 203 w 203"/>
                <a:gd name="T11" fmla="*/ 207 h 207"/>
                <a:gd name="T12" fmla="*/ 149 w 203"/>
                <a:gd name="T13" fmla="*/ 204 h 207"/>
                <a:gd name="T14" fmla="*/ 82 w 203"/>
                <a:gd name="T15" fmla="*/ 200 h 207"/>
                <a:gd name="T16" fmla="*/ 35 w 203"/>
                <a:gd name="T17" fmla="*/ 143 h 207"/>
                <a:gd name="T18" fmla="*/ 0 w 203"/>
                <a:gd name="T19" fmla="*/ 129 h 207"/>
                <a:gd name="T20" fmla="*/ 0 w 203"/>
                <a:gd name="T21" fmla="*/ 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3" h="207">
                  <a:moveTo>
                    <a:pt x="0" y="8"/>
                  </a:moveTo>
                  <a:lnTo>
                    <a:pt x="64" y="0"/>
                  </a:lnTo>
                  <a:lnTo>
                    <a:pt x="128" y="32"/>
                  </a:lnTo>
                  <a:lnTo>
                    <a:pt x="138" y="91"/>
                  </a:lnTo>
                  <a:lnTo>
                    <a:pt x="192" y="157"/>
                  </a:lnTo>
                  <a:lnTo>
                    <a:pt x="203" y="207"/>
                  </a:lnTo>
                  <a:lnTo>
                    <a:pt x="149" y="204"/>
                  </a:lnTo>
                  <a:lnTo>
                    <a:pt x="82" y="200"/>
                  </a:lnTo>
                  <a:lnTo>
                    <a:pt x="35" y="143"/>
                  </a:lnTo>
                  <a:lnTo>
                    <a:pt x="0" y="129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71">
              <a:extLst>
                <a:ext uri="{FF2B5EF4-FFF2-40B4-BE49-F238E27FC236}">
                  <a16:creationId xmlns:a16="http://schemas.microsoft.com/office/drawing/2014/main" id="{9237C4AB-E33F-4F5A-A7F5-D16329C3F3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1520" y="5053854"/>
              <a:ext cx="87630" cy="66040"/>
            </a:xfrm>
            <a:custGeom>
              <a:avLst/>
              <a:gdLst>
                <a:gd name="T0" fmla="*/ 119 w 167"/>
                <a:gd name="T1" fmla="*/ 0 h 128"/>
                <a:gd name="T2" fmla="*/ 77 w 167"/>
                <a:gd name="T3" fmla="*/ 12 h 128"/>
                <a:gd name="T4" fmla="*/ 16 w 167"/>
                <a:gd name="T5" fmla="*/ 53 h 128"/>
                <a:gd name="T6" fmla="*/ 0 w 167"/>
                <a:gd name="T7" fmla="*/ 97 h 128"/>
                <a:gd name="T8" fmla="*/ 22 w 167"/>
                <a:gd name="T9" fmla="*/ 114 h 128"/>
                <a:gd name="T10" fmla="*/ 53 w 167"/>
                <a:gd name="T11" fmla="*/ 128 h 128"/>
                <a:gd name="T12" fmla="*/ 110 w 167"/>
                <a:gd name="T13" fmla="*/ 100 h 128"/>
                <a:gd name="T14" fmla="*/ 167 w 167"/>
                <a:gd name="T15" fmla="*/ 73 h 128"/>
                <a:gd name="T16" fmla="*/ 125 w 167"/>
                <a:gd name="T17" fmla="*/ 50 h 128"/>
                <a:gd name="T18" fmla="*/ 141 w 167"/>
                <a:gd name="T19" fmla="*/ 37 h 128"/>
                <a:gd name="T20" fmla="*/ 119 w 167"/>
                <a:gd name="T21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7" h="128">
                  <a:moveTo>
                    <a:pt x="119" y="0"/>
                  </a:moveTo>
                  <a:lnTo>
                    <a:pt x="77" y="12"/>
                  </a:lnTo>
                  <a:lnTo>
                    <a:pt x="16" y="53"/>
                  </a:lnTo>
                  <a:lnTo>
                    <a:pt x="0" y="97"/>
                  </a:lnTo>
                  <a:lnTo>
                    <a:pt x="22" y="114"/>
                  </a:lnTo>
                  <a:lnTo>
                    <a:pt x="53" y="128"/>
                  </a:lnTo>
                  <a:lnTo>
                    <a:pt x="110" y="100"/>
                  </a:lnTo>
                  <a:lnTo>
                    <a:pt x="167" y="73"/>
                  </a:lnTo>
                  <a:lnTo>
                    <a:pt x="125" y="50"/>
                  </a:lnTo>
                  <a:lnTo>
                    <a:pt x="141" y="37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72">
              <a:extLst>
                <a:ext uri="{FF2B5EF4-FFF2-40B4-BE49-F238E27FC236}">
                  <a16:creationId xmlns:a16="http://schemas.microsoft.com/office/drawing/2014/main" id="{AA5044A0-1A22-4D95-A105-EB70931E9D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1840" y="5138944"/>
              <a:ext cx="93980" cy="57150"/>
            </a:xfrm>
            <a:custGeom>
              <a:avLst/>
              <a:gdLst>
                <a:gd name="T0" fmla="*/ 84 w 181"/>
                <a:gd name="T1" fmla="*/ 0 h 111"/>
                <a:gd name="T2" fmla="*/ 62 w 181"/>
                <a:gd name="T3" fmla="*/ 20 h 111"/>
                <a:gd name="T4" fmla="*/ 15 w 181"/>
                <a:gd name="T5" fmla="*/ 12 h 111"/>
                <a:gd name="T6" fmla="*/ 0 w 181"/>
                <a:gd name="T7" fmla="*/ 53 h 111"/>
                <a:gd name="T8" fmla="*/ 64 w 181"/>
                <a:gd name="T9" fmla="*/ 73 h 111"/>
                <a:gd name="T10" fmla="*/ 92 w 181"/>
                <a:gd name="T11" fmla="*/ 76 h 111"/>
                <a:gd name="T12" fmla="*/ 106 w 181"/>
                <a:gd name="T13" fmla="*/ 111 h 111"/>
                <a:gd name="T14" fmla="*/ 145 w 181"/>
                <a:gd name="T15" fmla="*/ 83 h 111"/>
                <a:gd name="T16" fmla="*/ 176 w 181"/>
                <a:gd name="T17" fmla="*/ 75 h 111"/>
                <a:gd name="T18" fmla="*/ 181 w 181"/>
                <a:gd name="T19" fmla="*/ 47 h 111"/>
                <a:gd name="T20" fmla="*/ 153 w 181"/>
                <a:gd name="T21" fmla="*/ 26 h 111"/>
                <a:gd name="T22" fmla="*/ 139 w 181"/>
                <a:gd name="T23" fmla="*/ 9 h 111"/>
                <a:gd name="T24" fmla="*/ 98 w 181"/>
                <a:gd name="T25" fmla="*/ 9 h 111"/>
                <a:gd name="T26" fmla="*/ 84 w 181"/>
                <a:gd name="T2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1" h="111">
                  <a:moveTo>
                    <a:pt x="84" y="0"/>
                  </a:moveTo>
                  <a:lnTo>
                    <a:pt x="62" y="20"/>
                  </a:lnTo>
                  <a:lnTo>
                    <a:pt x="15" y="12"/>
                  </a:lnTo>
                  <a:lnTo>
                    <a:pt x="0" y="53"/>
                  </a:lnTo>
                  <a:lnTo>
                    <a:pt x="64" y="73"/>
                  </a:lnTo>
                  <a:lnTo>
                    <a:pt x="92" y="76"/>
                  </a:lnTo>
                  <a:lnTo>
                    <a:pt x="106" y="111"/>
                  </a:lnTo>
                  <a:lnTo>
                    <a:pt x="145" y="83"/>
                  </a:lnTo>
                  <a:lnTo>
                    <a:pt x="176" y="75"/>
                  </a:lnTo>
                  <a:lnTo>
                    <a:pt x="181" y="47"/>
                  </a:lnTo>
                  <a:lnTo>
                    <a:pt x="153" y="26"/>
                  </a:lnTo>
                  <a:lnTo>
                    <a:pt x="139" y="9"/>
                  </a:lnTo>
                  <a:lnTo>
                    <a:pt x="98" y="9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73">
              <a:extLst>
                <a:ext uri="{FF2B5EF4-FFF2-40B4-BE49-F238E27FC236}">
                  <a16:creationId xmlns:a16="http://schemas.microsoft.com/office/drawing/2014/main" id="{5EEC85FF-EC22-4FBF-9DEC-F2E3AD2EF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4070" y="5284994"/>
              <a:ext cx="66040" cy="50800"/>
            </a:xfrm>
            <a:custGeom>
              <a:avLst/>
              <a:gdLst>
                <a:gd name="T0" fmla="*/ 45 w 127"/>
                <a:gd name="T1" fmla="*/ 0 h 97"/>
                <a:gd name="T2" fmla="*/ 13 w 127"/>
                <a:gd name="T3" fmla="*/ 20 h 97"/>
                <a:gd name="T4" fmla="*/ 0 w 127"/>
                <a:gd name="T5" fmla="*/ 81 h 97"/>
                <a:gd name="T6" fmla="*/ 36 w 127"/>
                <a:gd name="T7" fmla="*/ 97 h 97"/>
                <a:gd name="T8" fmla="*/ 127 w 127"/>
                <a:gd name="T9" fmla="*/ 95 h 97"/>
                <a:gd name="T10" fmla="*/ 120 w 127"/>
                <a:gd name="T11" fmla="*/ 56 h 97"/>
                <a:gd name="T12" fmla="*/ 94 w 127"/>
                <a:gd name="T13" fmla="*/ 44 h 97"/>
                <a:gd name="T14" fmla="*/ 86 w 127"/>
                <a:gd name="T15" fmla="*/ 3 h 97"/>
                <a:gd name="T16" fmla="*/ 45 w 127"/>
                <a:gd name="T1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" h="97">
                  <a:moveTo>
                    <a:pt x="45" y="0"/>
                  </a:moveTo>
                  <a:lnTo>
                    <a:pt x="13" y="20"/>
                  </a:lnTo>
                  <a:lnTo>
                    <a:pt x="0" y="81"/>
                  </a:lnTo>
                  <a:lnTo>
                    <a:pt x="36" y="97"/>
                  </a:lnTo>
                  <a:lnTo>
                    <a:pt x="127" y="95"/>
                  </a:lnTo>
                  <a:lnTo>
                    <a:pt x="120" y="56"/>
                  </a:lnTo>
                  <a:lnTo>
                    <a:pt x="94" y="44"/>
                  </a:lnTo>
                  <a:lnTo>
                    <a:pt x="86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74">
              <a:extLst>
                <a:ext uri="{FF2B5EF4-FFF2-40B4-BE49-F238E27FC236}">
                  <a16:creationId xmlns:a16="http://schemas.microsoft.com/office/drawing/2014/main" id="{20B3C108-7B13-4791-A879-A645DA10B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260" y="5267214"/>
              <a:ext cx="59690" cy="49530"/>
            </a:xfrm>
            <a:custGeom>
              <a:avLst/>
              <a:gdLst>
                <a:gd name="T0" fmla="*/ 10 w 113"/>
                <a:gd name="T1" fmla="*/ 0 h 95"/>
                <a:gd name="T2" fmla="*/ 0 w 113"/>
                <a:gd name="T3" fmla="*/ 50 h 95"/>
                <a:gd name="T4" fmla="*/ 24 w 113"/>
                <a:gd name="T5" fmla="*/ 93 h 95"/>
                <a:gd name="T6" fmla="*/ 105 w 113"/>
                <a:gd name="T7" fmla="*/ 89 h 95"/>
                <a:gd name="T8" fmla="*/ 97 w 113"/>
                <a:gd name="T9" fmla="*/ 61 h 95"/>
                <a:gd name="T10" fmla="*/ 113 w 113"/>
                <a:gd name="T11" fmla="*/ 42 h 95"/>
                <a:gd name="T12" fmla="*/ 88 w 113"/>
                <a:gd name="T13" fmla="*/ 9 h 95"/>
                <a:gd name="T14" fmla="*/ 49 w 113"/>
                <a:gd name="T15" fmla="*/ 4 h 95"/>
                <a:gd name="T16" fmla="*/ 10 w 113"/>
                <a:gd name="T1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95">
                  <a:moveTo>
                    <a:pt x="10" y="0"/>
                  </a:moveTo>
                  <a:lnTo>
                    <a:pt x="0" y="50"/>
                  </a:lnTo>
                  <a:lnTo>
                    <a:pt x="24" y="93"/>
                  </a:lnTo>
                  <a:cubicBezTo>
                    <a:pt x="24" y="93"/>
                    <a:pt x="105" y="95"/>
                    <a:pt x="105" y="89"/>
                  </a:cubicBezTo>
                  <a:cubicBezTo>
                    <a:pt x="105" y="82"/>
                    <a:pt x="97" y="61"/>
                    <a:pt x="97" y="61"/>
                  </a:cubicBezTo>
                  <a:lnTo>
                    <a:pt x="113" y="42"/>
                  </a:lnTo>
                  <a:lnTo>
                    <a:pt x="88" y="9"/>
                  </a:lnTo>
                  <a:lnTo>
                    <a:pt x="49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75">
              <a:extLst>
                <a:ext uri="{FF2B5EF4-FFF2-40B4-BE49-F238E27FC236}">
                  <a16:creationId xmlns:a16="http://schemas.microsoft.com/office/drawing/2014/main" id="{FB0380BD-D967-4D58-B991-69C1DC47D6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0700" y="5315474"/>
              <a:ext cx="67310" cy="54610"/>
            </a:xfrm>
            <a:custGeom>
              <a:avLst/>
              <a:gdLst>
                <a:gd name="T0" fmla="*/ 76 w 128"/>
                <a:gd name="T1" fmla="*/ 15 h 104"/>
                <a:gd name="T2" fmla="*/ 28 w 128"/>
                <a:gd name="T3" fmla="*/ 0 h 104"/>
                <a:gd name="T4" fmla="*/ 0 w 128"/>
                <a:gd name="T5" fmla="*/ 31 h 104"/>
                <a:gd name="T6" fmla="*/ 1 w 128"/>
                <a:gd name="T7" fmla="*/ 86 h 104"/>
                <a:gd name="T8" fmla="*/ 48 w 128"/>
                <a:gd name="T9" fmla="*/ 104 h 104"/>
                <a:gd name="T10" fmla="*/ 89 w 128"/>
                <a:gd name="T11" fmla="*/ 72 h 104"/>
                <a:gd name="T12" fmla="*/ 128 w 128"/>
                <a:gd name="T13" fmla="*/ 34 h 104"/>
                <a:gd name="T14" fmla="*/ 76 w 128"/>
                <a:gd name="T15" fmla="*/ 1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" h="104">
                  <a:moveTo>
                    <a:pt x="76" y="15"/>
                  </a:moveTo>
                  <a:lnTo>
                    <a:pt x="28" y="0"/>
                  </a:lnTo>
                  <a:lnTo>
                    <a:pt x="0" y="31"/>
                  </a:lnTo>
                  <a:lnTo>
                    <a:pt x="1" y="86"/>
                  </a:lnTo>
                  <a:lnTo>
                    <a:pt x="48" y="104"/>
                  </a:lnTo>
                  <a:lnTo>
                    <a:pt x="89" y="72"/>
                  </a:lnTo>
                  <a:lnTo>
                    <a:pt x="128" y="34"/>
                  </a:lnTo>
                  <a:lnTo>
                    <a:pt x="76" y="1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76">
              <a:extLst>
                <a:ext uri="{FF2B5EF4-FFF2-40B4-BE49-F238E27FC236}">
                  <a16:creationId xmlns:a16="http://schemas.microsoft.com/office/drawing/2014/main" id="{76F04480-8747-4D5F-BE24-EFFC495B1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730" y="5301504"/>
              <a:ext cx="31750" cy="19050"/>
            </a:xfrm>
            <a:custGeom>
              <a:avLst/>
              <a:gdLst>
                <a:gd name="T0" fmla="*/ 22 w 63"/>
                <a:gd name="T1" fmla="*/ 0 h 36"/>
                <a:gd name="T2" fmla="*/ 0 w 63"/>
                <a:gd name="T3" fmla="*/ 31 h 36"/>
                <a:gd name="T4" fmla="*/ 35 w 63"/>
                <a:gd name="T5" fmla="*/ 36 h 36"/>
                <a:gd name="T6" fmla="*/ 63 w 63"/>
                <a:gd name="T7" fmla="*/ 27 h 36"/>
                <a:gd name="T8" fmla="*/ 49 w 63"/>
                <a:gd name="T9" fmla="*/ 14 h 36"/>
                <a:gd name="T10" fmla="*/ 22 w 63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6">
                  <a:moveTo>
                    <a:pt x="22" y="0"/>
                  </a:moveTo>
                  <a:lnTo>
                    <a:pt x="0" y="31"/>
                  </a:lnTo>
                  <a:lnTo>
                    <a:pt x="35" y="36"/>
                  </a:lnTo>
                  <a:lnTo>
                    <a:pt x="63" y="27"/>
                  </a:lnTo>
                  <a:lnTo>
                    <a:pt x="49" y="1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77">
              <a:extLst>
                <a:ext uri="{FF2B5EF4-FFF2-40B4-BE49-F238E27FC236}">
                  <a16:creationId xmlns:a16="http://schemas.microsoft.com/office/drawing/2014/main" id="{5D24B78E-B29C-461A-B431-856ECD3E4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8650" y="5338334"/>
              <a:ext cx="25400" cy="43180"/>
            </a:xfrm>
            <a:custGeom>
              <a:avLst/>
              <a:gdLst>
                <a:gd name="T0" fmla="*/ 9 w 48"/>
                <a:gd name="T1" fmla="*/ 2 h 81"/>
                <a:gd name="T2" fmla="*/ 0 w 48"/>
                <a:gd name="T3" fmla="*/ 47 h 81"/>
                <a:gd name="T4" fmla="*/ 26 w 48"/>
                <a:gd name="T5" fmla="*/ 81 h 81"/>
                <a:gd name="T6" fmla="*/ 44 w 48"/>
                <a:gd name="T7" fmla="*/ 50 h 81"/>
                <a:gd name="T8" fmla="*/ 48 w 48"/>
                <a:gd name="T9" fmla="*/ 6 h 81"/>
                <a:gd name="T10" fmla="*/ 25 w 48"/>
                <a:gd name="T11" fmla="*/ 0 h 81"/>
                <a:gd name="T12" fmla="*/ 9 w 48"/>
                <a:gd name="T13" fmla="*/ 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81">
                  <a:moveTo>
                    <a:pt x="9" y="2"/>
                  </a:moveTo>
                  <a:lnTo>
                    <a:pt x="0" y="47"/>
                  </a:lnTo>
                  <a:lnTo>
                    <a:pt x="26" y="81"/>
                  </a:lnTo>
                  <a:lnTo>
                    <a:pt x="44" y="50"/>
                  </a:lnTo>
                  <a:lnTo>
                    <a:pt x="48" y="6"/>
                  </a:lnTo>
                  <a:lnTo>
                    <a:pt x="25" y="0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78">
              <a:extLst>
                <a:ext uri="{FF2B5EF4-FFF2-40B4-BE49-F238E27FC236}">
                  <a16:creationId xmlns:a16="http://schemas.microsoft.com/office/drawing/2014/main" id="{09574753-8E25-4F2B-B9BF-96EE12C1A8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6150" y="5109734"/>
              <a:ext cx="80010" cy="81280"/>
            </a:xfrm>
            <a:custGeom>
              <a:avLst/>
              <a:gdLst>
                <a:gd name="T0" fmla="*/ 35 w 152"/>
                <a:gd name="T1" fmla="*/ 5 h 156"/>
                <a:gd name="T2" fmla="*/ 0 w 152"/>
                <a:gd name="T3" fmla="*/ 11 h 156"/>
                <a:gd name="T4" fmla="*/ 11 w 152"/>
                <a:gd name="T5" fmla="*/ 63 h 156"/>
                <a:gd name="T6" fmla="*/ 47 w 152"/>
                <a:gd name="T7" fmla="*/ 103 h 156"/>
                <a:gd name="T8" fmla="*/ 53 w 152"/>
                <a:gd name="T9" fmla="*/ 147 h 156"/>
                <a:gd name="T10" fmla="*/ 105 w 152"/>
                <a:gd name="T11" fmla="*/ 95 h 156"/>
                <a:gd name="T12" fmla="*/ 152 w 152"/>
                <a:gd name="T13" fmla="*/ 75 h 156"/>
                <a:gd name="T14" fmla="*/ 105 w 152"/>
                <a:gd name="T15" fmla="*/ 25 h 156"/>
                <a:gd name="T16" fmla="*/ 74 w 152"/>
                <a:gd name="T17" fmla="*/ 53 h 156"/>
                <a:gd name="T18" fmla="*/ 35 w 152"/>
                <a:gd name="T19" fmla="*/ 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6">
                  <a:moveTo>
                    <a:pt x="35" y="5"/>
                  </a:moveTo>
                  <a:cubicBezTo>
                    <a:pt x="35" y="5"/>
                    <a:pt x="0" y="0"/>
                    <a:pt x="0" y="11"/>
                  </a:cubicBezTo>
                  <a:cubicBezTo>
                    <a:pt x="0" y="22"/>
                    <a:pt x="11" y="63"/>
                    <a:pt x="11" y="63"/>
                  </a:cubicBezTo>
                  <a:cubicBezTo>
                    <a:pt x="11" y="63"/>
                    <a:pt x="46" y="97"/>
                    <a:pt x="47" y="103"/>
                  </a:cubicBezTo>
                  <a:cubicBezTo>
                    <a:pt x="49" y="109"/>
                    <a:pt x="47" y="156"/>
                    <a:pt x="53" y="147"/>
                  </a:cubicBezTo>
                  <a:cubicBezTo>
                    <a:pt x="60" y="138"/>
                    <a:pt x="105" y="95"/>
                    <a:pt x="105" y="95"/>
                  </a:cubicBezTo>
                  <a:lnTo>
                    <a:pt x="152" y="75"/>
                  </a:lnTo>
                  <a:cubicBezTo>
                    <a:pt x="152" y="75"/>
                    <a:pt x="110" y="25"/>
                    <a:pt x="105" y="25"/>
                  </a:cubicBezTo>
                  <a:cubicBezTo>
                    <a:pt x="100" y="25"/>
                    <a:pt x="74" y="53"/>
                    <a:pt x="74" y="53"/>
                  </a:cubicBezTo>
                  <a:lnTo>
                    <a:pt x="35" y="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79">
              <a:extLst>
                <a:ext uri="{FF2B5EF4-FFF2-40B4-BE49-F238E27FC236}">
                  <a16:creationId xmlns:a16="http://schemas.microsoft.com/office/drawing/2014/main" id="{4823E2B9-CD4B-422E-921D-42D596B6E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3500" y="4542044"/>
              <a:ext cx="120650" cy="90170"/>
            </a:xfrm>
            <a:custGeom>
              <a:avLst/>
              <a:gdLst>
                <a:gd name="T0" fmla="*/ 179 w 231"/>
                <a:gd name="T1" fmla="*/ 0 h 175"/>
                <a:gd name="T2" fmla="*/ 165 w 231"/>
                <a:gd name="T3" fmla="*/ 36 h 175"/>
                <a:gd name="T4" fmla="*/ 110 w 231"/>
                <a:gd name="T5" fmla="*/ 34 h 175"/>
                <a:gd name="T6" fmla="*/ 65 w 231"/>
                <a:gd name="T7" fmla="*/ 65 h 175"/>
                <a:gd name="T8" fmla="*/ 29 w 231"/>
                <a:gd name="T9" fmla="*/ 119 h 175"/>
                <a:gd name="T10" fmla="*/ 0 w 231"/>
                <a:gd name="T11" fmla="*/ 125 h 175"/>
                <a:gd name="T12" fmla="*/ 113 w 231"/>
                <a:gd name="T13" fmla="*/ 150 h 175"/>
                <a:gd name="T14" fmla="*/ 163 w 231"/>
                <a:gd name="T15" fmla="*/ 175 h 175"/>
                <a:gd name="T16" fmla="*/ 217 w 231"/>
                <a:gd name="T17" fmla="*/ 127 h 175"/>
                <a:gd name="T18" fmla="*/ 231 w 231"/>
                <a:gd name="T19" fmla="*/ 77 h 175"/>
                <a:gd name="T20" fmla="*/ 200 w 231"/>
                <a:gd name="T21" fmla="*/ 44 h 175"/>
                <a:gd name="T22" fmla="*/ 179 w 231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1" h="175">
                  <a:moveTo>
                    <a:pt x="179" y="0"/>
                  </a:moveTo>
                  <a:lnTo>
                    <a:pt x="165" y="36"/>
                  </a:lnTo>
                  <a:lnTo>
                    <a:pt x="110" y="34"/>
                  </a:lnTo>
                  <a:lnTo>
                    <a:pt x="65" y="65"/>
                  </a:lnTo>
                  <a:lnTo>
                    <a:pt x="29" y="119"/>
                  </a:lnTo>
                  <a:lnTo>
                    <a:pt x="0" y="125"/>
                  </a:lnTo>
                  <a:lnTo>
                    <a:pt x="113" y="150"/>
                  </a:lnTo>
                  <a:lnTo>
                    <a:pt x="163" y="175"/>
                  </a:lnTo>
                  <a:lnTo>
                    <a:pt x="217" y="127"/>
                  </a:lnTo>
                  <a:lnTo>
                    <a:pt x="231" y="77"/>
                  </a:lnTo>
                  <a:lnTo>
                    <a:pt x="200" y="4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80">
              <a:extLst>
                <a:ext uri="{FF2B5EF4-FFF2-40B4-BE49-F238E27FC236}">
                  <a16:creationId xmlns:a16="http://schemas.microsoft.com/office/drawing/2014/main" id="{B444FB1D-8112-42DD-A1CF-71786C1D9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5080" y="4677934"/>
              <a:ext cx="88900" cy="90170"/>
            </a:xfrm>
            <a:custGeom>
              <a:avLst/>
              <a:gdLst>
                <a:gd name="T0" fmla="*/ 150 w 170"/>
                <a:gd name="T1" fmla="*/ 0 h 173"/>
                <a:gd name="T2" fmla="*/ 81 w 170"/>
                <a:gd name="T3" fmla="*/ 50 h 173"/>
                <a:gd name="T4" fmla="*/ 16 w 170"/>
                <a:gd name="T5" fmla="*/ 46 h 173"/>
                <a:gd name="T6" fmla="*/ 0 w 170"/>
                <a:gd name="T7" fmla="*/ 146 h 173"/>
                <a:gd name="T8" fmla="*/ 37 w 170"/>
                <a:gd name="T9" fmla="*/ 173 h 173"/>
                <a:gd name="T10" fmla="*/ 83 w 170"/>
                <a:gd name="T11" fmla="*/ 152 h 173"/>
                <a:gd name="T12" fmla="*/ 83 w 170"/>
                <a:gd name="T13" fmla="*/ 112 h 173"/>
                <a:gd name="T14" fmla="*/ 145 w 170"/>
                <a:gd name="T15" fmla="*/ 94 h 173"/>
                <a:gd name="T16" fmla="*/ 170 w 170"/>
                <a:gd name="T17" fmla="*/ 19 h 173"/>
                <a:gd name="T18" fmla="*/ 150 w 170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3">
                  <a:moveTo>
                    <a:pt x="150" y="0"/>
                  </a:moveTo>
                  <a:lnTo>
                    <a:pt x="81" y="50"/>
                  </a:lnTo>
                  <a:lnTo>
                    <a:pt x="16" y="46"/>
                  </a:lnTo>
                  <a:lnTo>
                    <a:pt x="0" y="146"/>
                  </a:lnTo>
                  <a:lnTo>
                    <a:pt x="37" y="173"/>
                  </a:lnTo>
                  <a:lnTo>
                    <a:pt x="83" y="152"/>
                  </a:lnTo>
                  <a:lnTo>
                    <a:pt x="83" y="112"/>
                  </a:lnTo>
                  <a:lnTo>
                    <a:pt x="145" y="94"/>
                  </a:lnTo>
                  <a:lnTo>
                    <a:pt x="170" y="19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81">
              <a:extLst>
                <a:ext uri="{FF2B5EF4-FFF2-40B4-BE49-F238E27FC236}">
                  <a16:creationId xmlns:a16="http://schemas.microsoft.com/office/drawing/2014/main" id="{272C6580-0B48-48AB-9A37-30A2B4BDC6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1590" y="4754134"/>
              <a:ext cx="82550" cy="69850"/>
            </a:xfrm>
            <a:custGeom>
              <a:avLst/>
              <a:gdLst>
                <a:gd name="T0" fmla="*/ 75 w 160"/>
                <a:gd name="T1" fmla="*/ 0 h 133"/>
                <a:gd name="T2" fmla="*/ 60 w 160"/>
                <a:gd name="T3" fmla="*/ 25 h 133"/>
                <a:gd name="T4" fmla="*/ 0 w 160"/>
                <a:gd name="T5" fmla="*/ 41 h 133"/>
                <a:gd name="T6" fmla="*/ 16 w 160"/>
                <a:gd name="T7" fmla="*/ 89 h 133"/>
                <a:gd name="T8" fmla="*/ 87 w 160"/>
                <a:gd name="T9" fmla="*/ 133 h 133"/>
                <a:gd name="T10" fmla="*/ 123 w 160"/>
                <a:gd name="T11" fmla="*/ 98 h 133"/>
                <a:gd name="T12" fmla="*/ 160 w 160"/>
                <a:gd name="T13" fmla="*/ 66 h 133"/>
                <a:gd name="T14" fmla="*/ 154 w 160"/>
                <a:gd name="T15" fmla="*/ 8 h 133"/>
                <a:gd name="T16" fmla="*/ 119 w 160"/>
                <a:gd name="T17" fmla="*/ 31 h 133"/>
                <a:gd name="T18" fmla="*/ 75 w 160"/>
                <a:gd name="T1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0" h="133">
                  <a:moveTo>
                    <a:pt x="75" y="0"/>
                  </a:moveTo>
                  <a:lnTo>
                    <a:pt x="60" y="25"/>
                  </a:lnTo>
                  <a:lnTo>
                    <a:pt x="0" y="41"/>
                  </a:lnTo>
                  <a:lnTo>
                    <a:pt x="16" y="89"/>
                  </a:lnTo>
                  <a:lnTo>
                    <a:pt x="87" y="133"/>
                  </a:lnTo>
                  <a:lnTo>
                    <a:pt x="123" y="98"/>
                  </a:lnTo>
                  <a:lnTo>
                    <a:pt x="160" y="66"/>
                  </a:lnTo>
                  <a:lnTo>
                    <a:pt x="154" y="8"/>
                  </a:lnTo>
                  <a:lnTo>
                    <a:pt x="119" y="3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82">
              <a:extLst>
                <a:ext uri="{FF2B5EF4-FFF2-40B4-BE49-F238E27FC236}">
                  <a16:creationId xmlns:a16="http://schemas.microsoft.com/office/drawing/2014/main" id="{0184EDA7-0D48-4F2C-9261-A48484E258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5410" y="4822714"/>
              <a:ext cx="39370" cy="90170"/>
            </a:xfrm>
            <a:custGeom>
              <a:avLst/>
              <a:gdLst>
                <a:gd name="T0" fmla="*/ 52 w 75"/>
                <a:gd name="T1" fmla="*/ 0 h 173"/>
                <a:gd name="T2" fmla="*/ 11 w 75"/>
                <a:gd name="T3" fmla="*/ 58 h 173"/>
                <a:gd name="T4" fmla="*/ 0 w 75"/>
                <a:gd name="T5" fmla="*/ 110 h 173"/>
                <a:gd name="T6" fmla="*/ 13 w 75"/>
                <a:gd name="T7" fmla="*/ 156 h 173"/>
                <a:gd name="T8" fmla="*/ 44 w 75"/>
                <a:gd name="T9" fmla="*/ 173 h 173"/>
                <a:gd name="T10" fmla="*/ 75 w 75"/>
                <a:gd name="T11" fmla="*/ 140 h 173"/>
                <a:gd name="T12" fmla="*/ 54 w 75"/>
                <a:gd name="T13" fmla="*/ 102 h 173"/>
                <a:gd name="T14" fmla="*/ 44 w 75"/>
                <a:gd name="T15" fmla="*/ 56 h 173"/>
                <a:gd name="T16" fmla="*/ 63 w 75"/>
                <a:gd name="T17" fmla="*/ 31 h 173"/>
                <a:gd name="T18" fmla="*/ 52 w 75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173">
                  <a:moveTo>
                    <a:pt x="52" y="0"/>
                  </a:moveTo>
                  <a:lnTo>
                    <a:pt x="11" y="58"/>
                  </a:lnTo>
                  <a:lnTo>
                    <a:pt x="0" y="110"/>
                  </a:lnTo>
                  <a:lnTo>
                    <a:pt x="13" y="156"/>
                  </a:lnTo>
                  <a:lnTo>
                    <a:pt x="44" y="173"/>
                  </a:lnTo>
                  <a:lnTo>
                    <a:pt x="75" y="140"/>
                  </a:lnTo>
                  <a:lnTo>
                    <a:pt x="54" y="102"/>
                  </a:lnTo>
                  <a:lnTo>
                    <a:pt x="44" y="56"/>
                  </a:lnTo>
                  <a:lnTo>
                    <a:pt x="63" y="3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83">
              <a:extLst>
                <a:ext uri="{FF2B5EF4-FFF2-40B4-BE49-F238E27FC236}">
                  <a16:creationId xmlns:a16="http://schemas.microsoft.com/office/drawing/2014/main" id="{A5772D44-CFA1-4120-9CB1-2DC4960F3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3350" y="4874784"/>
              <a:ext cx="55880" cy="87630"/>
            </a:xfrm>
            <a:custGeom>
              <a:avLst/>
              <a:gdLst>
                <a:gd name="T0" fmla="*/ 73 w 107"/>
                <a:gd name="T1" fmla="*/ 0 h 167"/>
                <a:gd name="T2" fmla="*/ 42 w 107"/>
                <a:gd name="T3" fmla="*/ 23 h 167"/>
                <a:gd name="T4" fmla="*/ 69 w 107"/>
                <a:gd name="T5" fmla="*/ 73 h 167"/>
                <a:gd name="T6" fmla="*/ 23 w 107"/>
                <a:gd name="T7" fmla="*/ 110 h 167"/>
                <a:gd name="T8" fmla="*/ 0 w 107"/>
                <a:gd name="T9" fmla="*/ 121 h 167"/>
                <a:gd name="T10" fmla="*/ 25 w 107"/>
                <a:gd name="T11" fmla="*/ 135 h 167"/>
                <a:gd name="T12" fmla="*/ 17 w 107"/>
                <a:gd name="T13" fmla="*/ 167 h 167"/>
                <a:gd name="T14" fmla="*/ 55 w 107"/>
                <a:gd name="T15" fmla="*/ 135 h 167"/>
                <a:gd name="T16" fmla="*/ 88 w 107"/>
                <a:gd name="T17" fmla="*/ 98 h 167"/>
                <a:gd name="T18" fmla="*/ 107 w 107"/>
                <a:gd name="T19" fmla="*/ 52 h 167"/>
                <a:gd name="T20" fmla="*/ 82 w 107"/>
                <a:gd name="T21" fmla="*/ 25 h 167"/>
                <a:gd name="T22" fmla="*/ 73 w 107"/>
                <a:gd name="T2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167">
                  <a:moveTo>
                    <a:pt x="73" y="0"/>
                  </a:moveTo>
                  <a:lnTo>
                    <a:pt x="42" y="23"/>
                  </a:lnTo>
                  <a:lnTo>
                    <a:pt x="69" y="73"/>
                  </a:lnTo>
                  <a:lnTo>
                    <a:pt x="23" y="110"/>
                  </a:lnTo>
                  <a:lnTo>
                    <a:pt x="0" y="121"/>
                  </a:lnTo>
                  <a:lnTo>
                    <a:pt x="25" y="135"/>
                  </a:lnTo>
                  <a:lnTo>
                    <a:pt x="17" y="167"/>
                  </a:lnTo>
                  <a:lnTo>
                    <a:pt x="55" y="135"/>
                  </a:lnTo>
                  <a:lnTo>
                    <a:pt x="88" y="98"/>
                  </a:lnTo>
                  <a:lnTo>
                    <a:pt x="107" y="52"/>
                  </a:lnTo>
                  <a:lnTo>
                    <a:pt x="82" y="25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84">
              <a:extLst>
                <a:ext uri="{FF2B5EF4-FFF2-40B4-BE49-F238E27FC236}">
                  <a16:creationId xmlns:a16="http://schemas.microsoft.com/office/drawing/2014/main" id="{3D64AA60-0BE3-438D-8D6D-671EC513E8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7800" y="4670314"/>
              <a:ext cx="58420" cy="40640"/>
            </a:xfrm>
            <a:custGeom>
              <a:avLst/>
              <a:gdLst>
                <a:gd name="T0" fmla="*/ 100 w 112"/>
                <a:gd name="T1" fmla="*/ 0 h 77"/>
                <a:gd name="T2" fmla="*/ 71 w 112"/>
                <a:gd name="T3" fmla="*/ 19 h 77"/>
                <a:gd name="T4" fmla="*/ 0 w 112"/>
                <a:gd name="T5" fmla="*/ 27 h 77"/>
                <a:gd name="T6" fmla="*/ 46 w 112"/>
                <a:gd name="T7" fmla="*/ 59 h 77"/>
                <a:gd name="T8" fmla="*/ 79 w 112"/>
                <a:gd name="T9" fmla="*/ 77 h 77"/>
                <a:gd name="T10" fmla="*/ 112 w 112"/>
                <a:gd name="T11" fmla="*/ 48 h 77"/>
                <a:gd name="T12" fmla="*/ 100 w 112"/>
                <a:gd name="T1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77">
                  <a:moveTo>
                    <a:pt x="100" y="0"/>
                  </a:moveTo>
                  <a:lnTo>
                    <a:pt x="71" y="19"/>
                  </a:lnTo>
                  <a:lnTo>
                    <a:pt x="0" y="27"/>
                  </a:lnTo>
                  <a:lnTo>
                    <a:pt x="46" y="59"/>
                  </a:lnTo>
                  <a:lnTo>
                    <a:pt x="79" y="77"/>
                  </a:lnTo>
                  <a:lnTo>
                    <a:pt x="112" y="48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85">
              <a:extLst>
                <a:ext uri="{FF2B5EF4-FFF2-40B4-BE49-F238E27FC236}">
                  <a16:creationId xmlns:a16="http://schemas.microsoft.com/office/drawing/2014/main" id="{E10247CD-8DAF-4A13-B9CD-234B4B653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9070" y="4710954"/>
              <a:ext cx="63500" cy="77470"/>
            </a:xfrm>
            <a:custGeom>
              <a:avLst/>
              <a:gdLst>
                <a:gd name="T0" fmla="*/ 87 w 123"/>
                <a:gd name="T1" fmla="*/ 38 h 148"/>
                <a:gd name="T2" fmla="*/ 52 w 123"/>
                <a:gd name="T3" fmla="*/ 21 h 148"/>
                <a:gd name="T4" fmla="*/ 10 w 123"/>
                <a:gd name="T5" fmla="*/ 0 h 148"/>
                <a:gd name="T6" fmla="*/ 0 w 123"/>
                <a:gd name="T7" fmla="*/ 69 h 148"/>
                <a:gd name="T8" fmla="*/ 10 w 123"/>
                <a:gd name="T9" fmla="*/ 148 h 148"/>
                <a:gd name="T10" fmla="*/ 64 w 123"/>
                <a:gd name="T11" fmla="*/ 130 h 148"/>
                <a:gd name="T12" fmla="*/ 123 w 123"/>
                <a:gd name="T13" fmla="*/ 90 h 148"/>
                <a:gd name="T14" fmla="*/ 87 w 123"/>
                <a:gd name="T15" fmla="*/ 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3" h="148">
                  <a:moveTo>
                    <a:pt x="87" y="38"/>
                  </a:moveTo>
                  <a:lnTo>
                    <a:pt x="52" y="21"/>
                  </a:lnTo>
                  <a:lnTo>
                    <a:pt x="10" y="0"/>
                  </a:lnTo>
                  <a:lnTo>
                    <a:pt x="0" y="69"/>
                  </a:lnTo>
                  <a:lnTo>
                    <a:pt x="10" y="148"/>
                  </a:lnTo>
                  <a:lnTo>
                    <a:pt x="64" y="130"/>
                  </a:lnTo>
                  <a:lnTo>
                    <a:pt x="123" y="90"/>
                  </a:lnTo>
                  <a:lnTo>
                    <a:pt x="87" y="3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86">
              <a:extLst>
                <a:ext uri="{FF2B5EF4-FFF2-40B4-BE49-F238E27FC236}">
                  <a16:creationId xmlns:a16="http://schemas.microsoft.com/office/drawing/2014/main" id="{856D2FB6-14E5-4ED2-AF2D-33E409C69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5100" y="4609354"/>
              <a:ext cx="55880" cy="54610"/>
            </a:xfrm>
            <a:custGeom>
              <a:avLst/>
              <a:gdLst>
                <a:gd name="T0" fmla="*/ 69 w 106"/>
                <a:gd name="T1" fmla="*/ 0 h 106"/>
                <a:gd name="T2" fmla="*/ 58 w 106"/>
                <a:gd name="T3" fmla="*/ 22 h 106"/>
                <a:gd name="T4" fmla="*/ 14 w 106"/>
                <a:gd name="T5" fmla="*/ 43 h 106"/>
                <a:gd name="T6" fmla="*/ 0 w 106"/>
                <a:gd name="T7" fmla="*/ 75 h 106"/>
                <a:gd name="T8" fmla="*/ 42 w 106"/>
                <a:gd name="T9" fmla="*/ 106 h 106"/>
                <a:gd name="T10" fmla="*/ 56 w 106"/>
                <a:gd name="T11" fmla="*/ 70 h 106"/>
                <a:gd name="T12" fmla="*/ 89 w 106"/>
                <a:gd name="T13" fmla="*/ 60 h 106"/>
                <a:gd name="T14" fmla="*/ 87 w 106"/>
                <a:gd name="T15" fmla="*/ 35 h 106"/>
                <a:gd name="T16" fmla="*/ 106 w 106"/>
                <a:gd name="T17" fmla="*/ 6 h 106"/>
                <a:gd name="T18" fmla="*/ 69 w 106"/>
                <a:gd name="T1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06">
                  <a:moveTo>
                    <a:pt x="69" y="0"/>
                  </a:moveTo>
                  <a:lnTo>
                    <a:pt x="58" y="22"/>
                  </a:lnTo>
                  <a:lnTo>
                    <a:pt x="14" y="43"/>
                  </a:lnTo>
                  <a:lnTo>
                    <a:pt x="0" y="75"/>
                  </a:lnTo>
                  <a:lnTo>
                    <a:pt x="42" y="106"/>
                  </a:lnTo>
                  <a:lnTo>
                    <a:pt x="56" y="70"/>
                  </a:lnTo>
                  <a:lnTo>
                    <a:pt x="89" y="60"/>
                  </a:lnTo>
                  <a:lnTo>
                    <a:pt x="87" y="35"/>
                  </a:lnTo>
                  <a:lnTo>
                    <a:pt x="106" y="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87">
              <a:extLst>
                <a:ext uri="{FF2B5EF4-FFF2-40B4-BE49-F238E27FC236}">
                  <a16:creationId xmlns:a16="http://schemas.microsoft.com/office/drawing/2014/main" id="{CE257727-B42F-4186-8313-62097058D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580" y="4808744"/>
              <a:ext cx="44450" cy="48260"/>
            </a:xfrm>
            <a:custGeom>
              <a:avLst/>
              <a:gdLst>
                <a:gd name="T0" fmla="*/ 44 w 84"/>
                <a:gd name="T1" fmla="*/ 0 h 94"/>
                <a:gd name="T2" fmla="*/ 0 w 84"/>
                <a:gd name="T3" fmla="*/ 42 h 94"/>
                <a:gd name="T4" fmla="*/ 31 w 84"/>
                <a:gd name="T5" fmla="*/ 94 h 94"/>
                <a:gd name="T6" fmla="*/ 73 w 84"/>
                <a:gd name="T7" fmla="*/ 69 h 94"/>
                <a:gd name="T8" fmla="*/ 84 w 84"/>
                <a:gd name="T9" fmla="*/ 29 h 94"/>
                <a:gd name="T10" fmla="*/ 44 w 84"/>
                <a:gd name="T1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4">
                  <a:moveTo>
                    <a:pt x="44" y="0"/>
                  </a:moveTo>
                  <a:lnTo>
                    <a:pt x="0" y="42"/>
                  </a:lnTo>
                  <a:lnTo>
                    <a:pt x="31" y="94"/>
                  </a:lnTo>
                  <a:lnTo>
                    <a:pt x="73" y="69"/>
                  </a:lnTo>
                  <a:lnTo>
                    <a:pt x="84" y="29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88">
              <a:extLst>
                <a:ext uri="{FF2B5EF4-FFF2-40B4-BE49-F238E27FC236}">
                  <a16:creationId xmlns:a16="http://schemas.microsoft.com/office/drawing/2014/main" id="{4AFE50C2-6C00-4BC6-9C1D-03F8B30B1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8450" y="4562364"/>
              <a:ext cx="102870" cy="91440"/>
            </a:xfrm>
            <a:custGeom>
              <a:avLst/>
              <a:gdLst>
                <a:gd name="T0" fmla="*/ 102 w 198"/>
                <a:gd name="T1" fmla="*/ 0 h 175"/>
                <a:gd name="T2" fmla="*/ 77 w 198"/>
                <a:gd name="T3" fmla="*/ 10 h 175"/>
                <a:gd name="T4" fmla="*/ 98 w 198"/>
                <a:gd name="T5" fmla="*/ 44 h 175"/>
                <a:gd name="T6" fmla="*/ 81 w 198"/>
                <a:gd name="T7" fmla="*/ 60 h 175"/>
                <a:gd name="T8" fmla="*/ 50 w 198"/>
                <a:gd name="T9" fmla="*/ 87 h 175"/>
                <a:gd name="T10" fmla="*/ 0 w 198"/>
                <a:gd name="T11" fmla="*/ 112 h 175"/>
                <a:gd name="T12" fmla="*/ 52 w 198"/>
                <a:gd name="T13" fmla="*/ 133 h 175"/>
                <a:gd name="T14" fmla="*/ 83 w 198"/>
                <a:gd name="T15" fmla="*/ 121 h 175"/>
                <a:gd name="T16" fmla="*/ 156 w 198"/>
                <a:gd name="T17" fmla="*/ 142 h 175"/>
                <a:gd name="T18" fmla="*/ 148 w 198"/>
                <a:gd name="T19" fmla="*/ 175 h 175"/>
                <a:gd name="T20" fmla="*/ 194 w 198"/>
                <a:gd name="T21" fmla="*/ 165 h 175"/>
                <a:gd name="T22" fmla="*/ 198 w 198"/>
                <a:gd name="T23" fmla="*/ 121 h 175"/>
                <a:gd name="T24" fmla="*/ 152 w 198"/>
                <a:gd name="T25" fmla="*/ 108 h 175"/>
                <a:gd name="T26" fmla="*/ 125 w 198"/>
                <a:gd name="T27" fmla="*/ 102 h 175"/>
                <a:gd name="T28" fmla="*/ 140 w 198"/>
                <a:gd name="T29" fmla="*/ 62 h 175"/>
                <a:gd name="T30" fmla="*/ 173 w 198"/>
                <a:gd name="T31" fmla="*/ 52 h 175"/>
                <a:gd name="T32" fmla="*/ 140 w 198"/>
                <a:gd name="T33" fmla="*/ 21 h 175"/>
                <a:gd name="T34" fmla="*/ 102 w 198"/>
                <a:gd name="T3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175">
                  <a:moveTo>
                    <a:pt x="102" y="0"/>
                  </a:moveTo>
                  <a:lnTo>
                    <a:pt x="77" y="10"/>
                  </a:lnTo>
                  <a:lnTo>
                    <a:pt x="98" y="44"/>
                  </a:lnTo>
                  <a:lnTo>
                    <a:pt x="81" y="60"/>
                  </a:lnTo>
                  <a:lnTo>
                    <a:pt x="50" y="87"/>
                  </a:lnTo>
                  <a:lnTo>
                    <a:pt x="0" y="112"/>
                  </a:lnTo>
                  <a:lnTo>
                    <a:pt x="52" y="133"/>
                  </a:lnTo>
                  <a:lnTo>
                    <a:pt x="83" y="121"/>
                  </a:lnTo>
                  <a:lnTo>
                    <a:pt x="156" y="142"/>
                  </a:lnTo>
                  <a:lnTo>
                    <a:pt x="148" y="175"/>
                  </a:lnTo>
                  <a:lnTo>
                    <a:pt x="194" y="165"/>
                  </a:lnTo>
                  <a:lnTo>
                    <a:pt x="198" y="121"/>
                  </a:lnTo>
                  <a:lnTo>
                    <a:pt x="152" y="108"/>
                  </a:lnTo>
                  <a:lnTo>
                    <a:pt x="125" y="102"/>
                  </a:lnTo>
                  <a:lnTo>
                    <a:pt x="140" y="62"/>
                  </a:lnTo>
                  <a:lnTo>
                    <a:pt x="173" y="52"/>
                  </a:lnTo>
                  <a:lnTo>
                    <a:pt x="140" y="2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89">
              <a:extLst>
                <a:ext uri="{FF2B5EF4-FFF2-40B4-BE49-F238E27FC236}">
                  <a16:creationId xmlns:a16="http://schemas.microsoft.com/office/drawing/2014/main" id="{D4BFFE77-0C50-4DE6-B4E3-62F5EF33A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8270" y="4331224"/>
              <a:ext cx="93980" cy="90170"/>
            </a:xfrm>
            <a:custGeom>
              <a:avLst/>
              <a:gdLst>
                <a:gd name="T0" fmla="*/ 179 w 179"/>
                <a:gd name="T1" fmla="*/ 0 h 173"/>
                <a:gd name="T2" fmla="*/ 104 w 179"/>
                <a:gd name="T3" fmla="*/ 34 h 173"/>
                <a:gd name="T4" fmla="*/ 56 w 179"/>
                <a:gd name="T5" fmla="*/ 88 h 173"/>
                <a:gd name="T6" fmla="*/ 4 w 179"/>
                <a:gd name="T7" fmla="*/ 123 h 173"/>
                <a:gd name="T8" fmla="*/ 33 w 179"/>
                <a:gd name="T9" fmla="*/ 173 h 173"/>
                <a:gd name="T10" fmla="*/ 104 w 179"/>
                <a:gd name="T11" fmla="*/ 169 h 173"/>
                <a:gd name="T12" fmla="*/ 129 w 179"/>
                <a:gd name="T13" fmla="*/ 113 h 173"/>
                <a:gd name="T14" fmla="*/ 131 w 179"/>
                <a:gd name="T15" fmla="*/ 67 h 173"/>
                <a:gd name="T16" fmla="*/ 177 w 179"/>
                <a:gd name="T17" fmla="*/ 21 h 173"/>
                <a:gd name="T18" fmla="*/ 179 w 179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73">
                  <a:moveTo>
                    <a:pt x="179" y="0"/>
                  </a:moveTo>
                  <a:lnTo>
                    <a:pt x="104" y="34"/>
                  </a:lnTo>
                  <a:lnTo>
                    <a:pt x="56" y="88"/>
                  </a:lnTo>
                  <a:cubicBezTo>
                    <a:pt x="56" y="88"/>
                    <a:pt x="0" y="117"/>
                    <a:pt x="4" y="123"/>
                  </a:cubicBezTo>
                  <a:cubicBezTo>
                    <a:pt x="8" y="129"/>
                    <a:pt x="33" y="173"/>
                    <a:pt x="33" y="173"/>
                  </a:cubicBezTo>
                  <a:lnTo>
                    <a:pt x="104" y="169"/>
                  </a:lnTo>
                  <a:lnTo>
                    <a:pt x="129" y="113"/>
                  </a:lnTo>
                  <a:lnTo>
                    <a:pt x="131" y="67"/>
                  </a:lnTo>
                  <a:lnTo>
                    <a:pt x="177" y="21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90">
              <a:extLst>
                <a:ext uri="{FF2B5EF4-FFF2-40B4-BE49-F238E27FC236}">
                  <a16:creationId xmlns:a16="http://schemas.microsoft.com/office/drawing/2014/main" id="{8A940170-A3E7-4B39-B75D-3149530D3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7960" y="4455684"/>
              <a:ext cx="52070" cy="77470"/>
            </a:xfrm>
            <a:custGeom>
              <a:avLst/>
              <a:gdLst>
                <a:gd name="T0" fmla="*/ 43 w 100"/>
                <a:gd name="T1" fmla="*/ 0 h 148"/>
                <a:gd name="T2" fmla="*/ 0 w 100"/>
                <a:gd name="T3" fmla="*/ 31 h 148"/>
                <a:gd name="T4" fmla="*/ 43 w 100"/>
                <a:gd name="T5" fmla="*/ 39 h 148"/>
                <a:gd name="T6" fmla="*/ 50 w 100"/>
                <a:gd name="T7" fmla="*/ 114 h 148"/>
                <a:gd name="T8" fmla="*/ 22 w 100"/>
                <a:gd name="T9" fmla="*/ 146 h 148"/>
                <a:gd name="T10" fmla="*/ 95 w 100"/>
                <a:gd name="T11" fmla="*/ 148 h 148"/>
                <a:gd name="T12" fmla="*/ 100 w 100"/>
                <a:gd name="T13" fmla="*/ 94 h 148"/>
                <a:gd name="T14" fmla="*/ 91 w 100"/>
                <a:gd name="T15" fmla="*/ 48 h 148"/>
                <a:gd name="T16" fmla="*/ 43 w 100"/>
                <a:gd name="T17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148">
                  <a:moveTo>
                    <a:pt x="43" y="0"/>
                  </a:moveTo>
                  <a:lnTo>
                    <a:pt x="0" y="31"/>
                  </a:lnTo>
                  <a:lnTo>
                    <a:pt x="43" y="39"/>
                  </a:lnTo>
                  <a:lnTo>
                    <a:pt x="50" y="114"/>
                  </a:lnTo>
                  <a:cubicBezTo>
                    <a:pt x="50" y="114"/>
                    <a:pt x="12" y="143"/>
                    <a:pt x="22" y="146"/>
                  </a:cubicBezTo>
                  <a:cubicBezTo>
                    <a:pt x="33" y="148"/>
                    <a:pt x="95" y="148"/>
                    <a:pt x="95" y="148"/>
                  </a:cubicBezTo>
                  <a:lnTo>
                    <a:pt x="100" y="94"/>
                  </a:lnTo>
                  <a:lnTo>
                    <a:pt x="91" y="48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91">
              <a:extLst>
                <a:ext uri="{FF2B5EF4-FFF2-40B4-BE49-F238E27FC236}">
                  <a16:creationId xmlns:a16="http://schemas.microsoft.com/office/drawing/2014/main" id="{E6B6A245-14BE-45DD-9FC0-CA1066E1F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9880" y="3979434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92">
              <a:extLst>
                <a:ext uri="{FF2B5EF4-FFF2-40B4-BE49-F238E27FC236}">
                  <a16:creationId xmlns:a16="http://schemas.microsoft.com/office/drawing/2014/main" id="{516B3C31-D7E4-4598-8DED-453D48780D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9880" y="3979434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1" name="Title 1">
            <a:extLst>
              <a:ext uri="{FF2B5EF4-FFF2-40B4-BE49-F238E27FC236}">
                <a16:creationId xmlns:a16="http://schemas.microsoft.com/office/drawing/2014/main" id="{7C48D948-F335-4A66-A1D6-E97FD689D556}"/>
              </a:ext>
            </a:extLst>
          </p:cNvPr>
          <p:cNvSpPr txBox="1">
            <a:spLocks/>
          </p:cNvSpPr>
          <p:nvPr/>
        </p:nvSpPr>
        <p:spPr>
          <a:xfrm>
            <a:off x="6756362" y="476152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서울특별시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93" name="Arrow: Right 92">
            <a:extLst>
              <a:ext uri="{FF2B5EF4-FFF2-40B4-BE49-F238E27FC236}">
                <a16:creationId xmlns:a16="http://schemas.microsoft.com/office/drawing/2014/main" id="{DCA324A4-4973-4D37-B235-0F3EA1FF14E6}"/>
              </a:ext>
            </a:extLst>
          </p:cNvPr>
          <p:cNvSpPr/>
          <p:nvPr/>
        </p:nvSpPr>
        <p:spPr>
          <a:xfrm rot="1058463">
            <a:off x="2871077" y="2272222"/>
            <a:ext cx="4708033" cy="619126"/>
          </a:xfrm>
          <a:prstGeom prst="rightArrow">
            <a:avLst>
              <a:gd name="adj1" fmla="val 33632"/>
              <a:gd name="adj2" fmla="val 1415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Freeform 24">
            <a:extLst>
              <a:ext uri="{FF2B5EF4-FFF2-40B4-BE49-F238E27FC236}">
                <a16:creationId xmlns:a16="http://schemas.microsoft.com/office/drawing/2014/main" id="{394CAADE-83CA-4C61-B691-CDB62CE24C10}"/>
              </a:ext>
            </a:extLst>
          </p:cNvPr>
          <p:cNvSpPr>
            <a:spLocks/>
          </p:cNvSpPr>
          <p:nvPr/>
        </p:nvSpPr>
        <p:spPr bwMode="auto">
          <a:xfrm>
            <a:off x="7647248" y="2278535"/>
            <a:ext cx="2692400" cy="2255520"/>
          </a:xfrm>
          <a:custGeom>
            <a:avLst/>
            <a:gdLst>
              <a:gd name="T0" fmla="*/ 80 w 646"/>
              <a:gd name="T1" fmla="*/ 322 h 541"/>
              <a:gd name="T2" fmla="*/ 95 w 646"/>
              <a:gd name="T3" fmla="*/ 381 h 541"/>
              <a:gd name="T4" fmla="*/ 74 w 646"/>
              <a:gd name="T5" fmla="*/ 404 h 541"/>
              <a:gd name="T6" fmla="*/ 91 w 646"/>
              <a:gd name="T7" fmla="*/ 451 h 541"/>
              <a:gd name="T8" fmla="*/ 127 w 646"/>
              <a:gd name="T9" fmla="*/ 435 h 541"/>
              <a:gd name="T10" fmla="*/ 159 w 646"/>
              <a:gd name="T11" fmla="*/ 415 h 541"/>
              <a:gd name="T12" fmla="*/ 168 w 646"/>
              <a:gd name="T13" fmla="*/ 427 h 541"/>
              <a:gd name="T14" fmla="*/ 209 w 646"/>
              <a:gd name="T15" fmla="*/ 520 h 541"/>
              <a:gd name="T16" fmla="*/ 245 w 646"/>
              <a:gd name="T17" fmla="*/ 499 h 541"/>
              <a:gd name="T18" fmla="*/ 280 w 646"/>
              <a:gd name="T19" fmla="*/ 522 h 541"/>
              <a:gd name="T20" fmla="*/ 306 w 646"/>
              <a:gd name="T21" fmla="*/ 524 h 541"/>
              <a:gd name="T22" fmla="*/ 350 w 646"/>
              <a:gd name="T23" fmla="*/ 474 h 541"/>
              <a:gd name="T24" fmla="*/ 419 w 646"/>
              <a:gd name="T25" fmla="*/ 479 h 541"/>
              <a:gd name="T26" fmla="*/ 438 w 646"/>
              <a:gd name="T27" fmla="*/ 531 h 541"/>
              <a:gd name="T28" fmla="*/ 471 w 646"/>
              <a:gd name="T29" fmla="*/ 541 h 541"/>
              <a:gd name="T30" fmla="*/ 514 w 646"/>
              <a:gd name="T31" fmla="*/ 478 h 541"/>
              <a:gd name="T32" fmla="*/ 524 w 646"/>
              <a:gd name="T33" fmla="*/ 468 h 541"/>
              <a:gd name="T34" fmla="*/ 561 w 646"/>
              <a:gd name="T35" fmla="*/ 466 h 541"/>
              <a:gd name="T36" fmla="*/ 562 w 646"/>
              <a:gd name="T37" fmla="*/ 463 h 541"/>
              <a:gd name="T38" fmla="*/ 609 w 646"/>
              <a:gd name="T39" fmla="*/ 406 h 541"/>
              <a:gd name="T40" fmla="*/ 594 w 646"/>
              <a:gd name="T41" fmla="*/ 368 h 541"/>
              <a:gd name="T42" fmla="*/ 594 w 646"/>
              <a:gd name="T43" fmla="*/ 362 h 541"/>
              <a:gd name="T44" fmla="*/ 599 w 646"/>
              <a:gd name="T45" fmla="*/ 343 h 541"/>
              <a:gd name="T46" fmla="*/ 646 w 646"/>
              <a:gd name="T47" fmla="*/ 308 h 541"/>
              <a:gd name="T48" fmla="*/ 642 w 646"/>
              <a:gd name="T49" fmla="*/ 276 h 541"/>
              <a:gd name="T50" fmla="*/ 632 w 646"/>
              <a:gd name="T51" fmla="*/ 256 h 541"/>
              <a:gd name="T52" fmla="*/ 586 w 646"/>
              <a:gd name="T53" fmla="*/ 251 h 541"/>
              <a:gd name="T54" fmla="*/ 545 w 646"/>
              <a:gd name="T55" fmla="*/ 276 h 541"/>
              <a:gd name="T56" fmla="*/ 522 w 646"/>
              <a:gd name="T57" fmla="*/ 243 h 541"/>
              <a:gd name="T58" fmla="*/ 546 w 646"/>
              <a:gd name="T59" fmla="*/ 219 h 541"/>
              <a:gd name="T60" fmla="*/ 544 w 646"/>
              <a:gd name="T61" fmla="*/ 170 h 541"/>
              <a:gd name="T62" fmla="*/ 541 w 646"/>
              <a:gd name="T63" fmla="*/ 164 h 541"/>
              <a:gd name="T64" fmla="*/ 544 w 646"/>
              <a:gd name="T65" fmla="*/ 164 h 541"/>
              <a:gd name="T66" fmla="*/ 507 w 646"/>
              <a:gd name="T67" fmla="*/ 97 h 541"/>
              <a:gd name="T68" fmla="*/ 501 w 646"/>
              <a:gd name="T69" fmla="*/ 22 h 541"/>
              <a:gd name="T70" fmla="*/ 463 w 646"/>
              <a:gd name="T71" fmla="*/ 18 h 541"/>
              <a:gd name="T72" fmla="*/ 461 w 646"/>
              <a:gd name="T73" fmla="*/ 23 h 541"/>
              <a:gd name="T74" fmla="*/ 442 w 646"/>
              <a:gd name="T75" fmla="*/ 32 h 541"/>
              <a:gd name="T76" fmla="*/ 394 w 646"/>
              <a:gd name="T77" fmla="*/ 0 h 541"/>
              <a:gd name="T78" fmla="*/ 380 w 646"/>
              <a:gd name="T79" fmla="*/ 19 h 541"/>
              <a:gd name="T80" fmla="*/ 380 w 646"/>
              <a:gd name="T81" fmla="*/ 19 h 541"/>
              <a:gd name="T82" fmla="*/ 351 w 646"/>
              <a:gd name="T83" fmla="*/ 47 h 541"/>
              <a:gd name="T84" fmla="*/ 340 w 646"/>
              <a:gd name="T85" fmla="*/ 110 h 541"/>
              <a:gd name="T86" fmla="*/ 341 w 646"/>
              <a:gd name="T87" fmla="*/ 120 h 541"/>
              <a:gd name="T88" fmla="*/ 332 w 646"/>
              <a:gd name="T89" fmla="*/ 134 h 541"/>
              <a:gd name="T90" fmla="*/ 316 w 646"/>
              <a:gd name="T91" fmla="*/ 128 h 541"/>
              <a:gd name="T92" fmla="*/ 316 w 646"/>
              <a:gd name="T93" fmla="*/ 128 h 541"/>
              <a:gd name="T94" fmla="*/ 303 w 646"/>
              <a:gd name="T95" fmla="*/ 114 h 541"/>
              <a:gd name="T96" fmla="*/ 283 w 646"/>
              <a:gd name="T97" fmla="*/ 76 h 541"/>
              <a:gd name="T98" fmla="*/ 249 w 646"/>
              <a:gd name="T99" fmla="*/ 113 h 541"/>
              <a:gd name="T100" fmla="*/ 221 w 646"/>
              <a:gd name="T101" fmla="*/ 123 h 541"/>
              <a:gd name="T102" fmla="*/ 216 w 646"/>
              <a:gd name="T103" fmla="*/ 199 h 541"/>
              <a:gd name="T104" fmla="*/ 190 w 646"/>
              <a:gd name="T105" fmla="*/ 211 h 541"/>
              <a:gd name="T106" fmla="*/ 159 w 646"/>
              <a:gd name="T107" fmla="*/ 238 h 541"/>
              <a:gd name="T108" fmla="*/ 132 w 646"/>
              <a:gd name="T109" fmla="*/ 237 h 541"/>
              <a:gd name="T110" fmla="*/ 116 w 646"/>
              <a:gd name="T111" fmla="*/ 235 h 541"/>
              <a:gd name="T112" fmla="*/ 59 w 646"/>
              <a:gd name="T113" fmla="*/ 196 h 541"/>
              <a:gd name="T114" fmla="*/ 0 w 646"/>
              <a:gd name="T115" fmla="*/ 288 h 541"/>
              <a:gd name="T116" fmla="*/ 77 w 646"/>
              <a:gd name="T117" fmla="*/ 320 h 541"/>
              <a:gd name="T118" fmla="*/ 80 w 646"/>
              <a:gd name="T119" fmla="*/ 322 h 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46" h="541">
                <a:moveTo>
                  <a:pt x="80" y="322"/>
                </a:moveTo>
                <a:lnTo>
                  <a:pt x="95" y="381"/>
                </a:lnTo>
                <a:lnTo>
                  <a:pt x="74" y="404"/>
                </a:lnTo>
                <a:lnTo>
                  <a:pt x="91" y="451"/>
                </a:lnTo>
                <a:lnTo>
                  <a:pt x="127" y="435"/>
                </a:lnTo>
                <a:lnTo>
                  <a:pt x="159" y="415"/>
                </a:lnTo>
                <a:lnTo>
                  <a:pt x="168" y="427"/>
                </a:lnTo>
                <a:lnTo>
                  <a:pt x="209" y="520"/>
                </a:lnTo>
                <a:lnTo>
                  <a:pt x="245" y="499"/>
                </a:lnTo>
                <a:lnTo>
                  <a:pt x="280" y="522"/>
                </a:lnTo>
                <a:lnTo>
                  <a:pt x="306" y="524"/>
                </a:lnTo>
                <a:lnTo>
                  <a:pt x="350" y="474"/>
                </a:lnTo>
                <a:lnTo>
                  <a:pt x="419" y="479"/>
                </a:lnTo>
                <a:lnTo>
                  <a:pt x="438" y="531"/>
                </a:lnTo>
                <a:lnTo>
                  <a:pt x="471" y="541"/>
                </a:lnTo>
                <a:lnTo>
                  <a:pt x="514" y="478"/>
                </a:lnTo>
                <a:lnTo>
                  <a:pt x="524" y="468"/>
                </a:lnTo>
                <a:lnTo>
                  <a:pt x="561" y="466"/>
                </a:lnTo>
                <a:lnTo>
                  <a:pt x="562" y="463"/>
                </a:lnTo>
                <a:lnTo>
                  <a:pt x="609" y="406"/>
                </a:lnTo>
                <a:lnTo>
                  <a:pt x="594" y="368"/>
                </a:lnTo>
                <a:lnTo>
                  <a:pt x="594" y="362"/>
                </a:lnTo>
                <a:lnTo>
                  <a:pt x="599" y="343"/>
                </a:lnTo>
                <a:lnTo>
                  <a:pt x="646" y="308"/>
                </a:lnTo>
                <a:lnTo>
                  <a:pt x="642" y="276"/>
                </a:lnTo>
                <a:lnTo>
                  <a:pt x="632" y="256"/>
                </a:lnTo>
                <a:lnTo>
                  <a:pt x="586" y="251"/>
                </a:lnTo>
                <a:lnTo>
                  <a:pt x="545" y="276"/>
                </a:lnTo>
                <a:lnTo>
                  <a:pt x="522" y="243"/>
                </a:lnTo>
                <a:lnTo>
                  <a:pt x="546" y="219"/>
                </a:lnTo>
                <a:lnTo>
                  <a:pt x="544" y="170"/>
                </a:lnTo>
                <a:lnTo>
                  <a:pt x="541" y="164"/>
                </a:lnTo>
                <a:lnTo>
                  <a:pt x="544" y="164"/>
                </a:lnTo>
                <a:lnTo>
                  <a:pt x="507" y="97"/>
                </a:lnTo>
                <a:lnTo>
                  <a:pt x="501" y="22"/>
                </a:lnTo>
                <a:lnTo>
                  <a:pt x="463" y="18"/>
                </a:lnTo>
                <a:lnTo>
                  <a:pt x="461" y="23"/>
                </a:lnTo>
                <a:lnTo>
                  <a:pt x="442" y="32"/>
                </a:lnTo>
                <a:lnTo>
                  <a:pt x="394" y="0"/>
                </a:lnTo>
                <a:lnTo>
                  <a:pt x="380" y="19"/>
                </a:lnTo>
                <a:lnTo>
                  <a:pt x="380" y="19"/>
                </a:lnTo>
                <a:lnTo>
                  <a:pt x="351" y="47"/>
                </a:lnTo>
                <a:lnTo>
                  <a:pt x="340" y="110"/>
                </a:lnTo>
                <a:lnTo>
                  <a:pt x="341" y="120"/>
                </a:lnTo>
                <a:lnTo>
                  <a:pt x="332" y="134"/>
                </a:lnTo>
                <a:lnTo>
                  <a:pt x="316" y="128"/>
                </a:lnTo>
                <a:lnTo>
                  <a:pt x="316" y="128"/>
                </a:lnTo>
                <a:lnTo>
                  <a:pt x="303" y="114"/>
                </a:lnTo>
                <a:lnTo>
                  <a:pt x="283" y="76"/>
                </a:lnTo>
                <a:lnTo>
                  <a:pt x="249" y="113"/>
                </a:lnTo>
                <a:lnTo>
                  <a:pt x="221" y="123"/>
                </a:lnTo>
                <a:lnTo>
                  <a:pt x="216" y="199"/>
                </a:lnTo>
                <a:lnTo>
                  <a:pt x="190" y="211"/>
                </a:lnTo>
                <a:lnTo>
                  <a:pt x="159" y="238"/>
                </a:lnTo>
                <a:lnTo>
                  <a:pt x="132" y="237"/>
                </a:lnTo>
                <a:lnTo>
                  <a:pt x="116" y="235"/>
                </a:lnTo>
                <a:lnTo>
                  <a:pt x="59" y="196"/>
                </a:lnTo>
                <a:lnTo>
                  <a:pt x="0" y="288"/>
                </a:lnTo>
                <a:lnTo>
                  <a:pt x="77" y="320"/>
                </a:lnTo>
                <a:lnTo>
                  <a:pt x="80" y="322"/>
                </a:lnTo>
                <a:close/>
              </a:path>
            </a:pathLst>
          </a:custGeom>
          <a:solidFill>
            <a:srgbClr val="FFC000"/>
          </a:solidFill>
          <a:ln w="793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06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27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3BDC439-CE8B-465A-8A10-B7C07FDFE8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177481" y="842550"/>
            <a:ext cx="4196606" cy="29522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4A06765-FAF3-47F4-8661-AF1156885D2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848071" y="3794842"/>
            <a:ext cx="4417741" cy="306315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-347613" y="96439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서울 음식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1AB16B-A852-47F1-A2F3-B7E74B8120A0}"/>
              </a:ext>
            </a:extLst>
          </p:cNvPr>
          <p:cNvSpPr/>
          <p:nvPr/>
        </p:nvSpPr>
        <p:spPr>
          <a:xfrm>
            <a:off x="1821154" y="4351381"/>
            <a:ext cx="19265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 err="1">
                <a:solidFill>
                  <a:srgbClr val="E3DED1"/>
                </a:solidFill>
              </a:rPr>
              <a:t>너비아니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416342-FAC3-4A97-BAEF-0B342E60E80A}"/>
              </a:ext>
            </a:extLst>
          </p:cNvPr>
          <p:cNvSpPr/>
          <p:nvPr/>
        </p:nvSpPr>
        <p:spPr>
          <a:xfrm>
            <a:off x="413930" y="1684561"/>
            <a:ext cx="16521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설렁탕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CC05B6-1EC7-4D13-B2E9-6CFBE23BF04B}"/>
              </a:ext>
            </a:extLst>
          </p:cNvPr>
          <p:cNvSpPr/>
          <p:nvPr/>
        </p:nvSpPr>
        <p:spPr>
          <a:xfrm>
            <a:off x="10444765" y="1863669"/>
            <a:ext cx="17034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선지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>
                <a:solidFill>
                  <a:srgbClr val="E3DED1"/>
                </a:solidFill>
              </a:rPr>
              <a:t>해장국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6459B41-A4AE-46D6-B501-857349BF67D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837721" y="855181"/>
            <a:ext cx="4495651" cy="295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2367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067E312-57F6-4DEC-8031-FF6EDBE6EA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923993" y="842547"/>
            <a:ext cx="4359663" cy="29396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64F29F8-68BD-46ED-AF49-2B6CDE48B76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820350" y="3794834"/>
            <a:ext cx="4445462" cy="3063157"/>
          </a:xfrm>
          <a:prstGeom prst="rect">
            <a:avLst/>
          </a:prstGeom>
        </p:spPr>
      </p:pic>
      <p:pic>
        <p:nvPicPr>
          <p:cNvPr id="17" name="Picture 16" descr="A bowl of food on a white plate&#10;&#10;Description automatically generated">
            <a:extLst>
              <a:ext uri="{FF2B5EF4-FFF2-40B4-BE49-F238E27FC236}">
                <a16:creationId xmlns:a16="http://schemas.microsoft.com/office/drawing/2014/main" id="{B3AEA0CA-C3A7-404F-AA06-A15965DDE9D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657" y="842547"/>
            <a:ext cx="4090429" cy="29522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-347613" y="96439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서울 음식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1AB16B-A852-47F1-A2F3-B7E74B8120A0}"/>
              </a:ext>
            </a:extLst>
          </p:cNvPr>
          <p:cNvSpPr/>
          <p:nvPr/>
        </p:nvSpPr>
        <p:spPr>
          <a:xfrm>
            <a:off x="1821154" y="4351381"/>
            <a:ext cx="19265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구절판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416342-FAC3-4A97-BAEF-0B342E60E80A}"/>
              </a:ext>
            </a:extLst>
          </p:cNvPr>
          <p:cNvSpPr/>
          <p:nvPr/>
        </p:nvSpPr>
        <p:spPr>
          <a:xfrm>
            <a:off x="413930" y="1684561"/>
            <a:ext cx="16521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신선로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CC05B6-1EC7-4D13-B2E9-6CFBE23BF04B}"/>
              </a:ext>
            </a:extLst>
          </p:cNvPr>
          <p:cNvSpPr/>
          <p:nvPr/>
        </p:nvSpPr>
        <p:spPr>
          <a:xfrm>
            <a:off x="10444765" y="1863669"/>
            <a:ext cx="1703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약식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1866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CBDF7C-B381-4339-9CFE-3D4FEF2696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117352" y="3541738"/>
            <a:ext cx="4136571" cy="30835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33CAC3-01C5-4933-BADB-AAE16FAD1F9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31448" y="225897"/>
            <a:ext cx="5723805" cy="640620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2922B4F-B8D4-4D77-981C-4E3DBEBAE086}"/>
              </a:ext>
            </a:extLst>
          </p:cNvPr>
          <p:cNvSpPr/>
          <p:nvPr/>
        </p:nvSpPr>
        <p:spPr>
          <a:xfrm>
            <a:off x="10350965" y="4161816"/>
            <a:ext cx="19265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광장시장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>
                <a:solidFill>
                  <a:srgbClr val="E3DED1"/>
                </a:solidFill>
              </a:rPr>
              <a:t>전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BD9091-0E7E-4271-9725-01D60B38B302}"/>
              </a:ext>
            </a:extLst>
          </p:cNvPr>
          <p:cNvSpPr/>
          <p:nvPr/>
        </p:nvSpPr>
        <p:spPr>
          <a:xfrm>
            <a:off x="10345522" y="989928"/>
            <a:ext cx="19265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종로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 err="1">
                <a:solidFill>
                  <a:srgbClr val="E3DED1"/>
                </a:solidFill>
              </a:rPr>
              <a:t>닭한마리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9B322F-6E33-49CC-88D2-D0FD3C053300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117352" y="279000"/>
            <a:ext cx="4136571" cy="308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4341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8CE88F05-BEFA-4B84-A06B-0C5B9E9F091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75037" y="437651"/>
            <a:ext cx="4320963" cy="29430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23A8B4C-E7C0-47DC-A2E6-8125AB75D52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066933" y="508923"/>
            <a:ext cx="4351348" cy="2871816"/>
          </a:xfrm>
          <a:prstGeom prst="rect">
            <a:avLst/>
          </a:prstGeom>
        </p:spPr>
      </p:pic>
      <p:pic>
        <p:nvPicPr>
          <p:cNvPr id="20" name="Picture 19" descr="A dish is filled with food&#10;&#10;Description automatically generated">
            <a:extLst>
              <a:ext uri="{FF2B5EF4-FFF2-40B4-BE49-F238E27FC236}">
                <a16:creationId xmlns:a16="http://schemas.microsoft.com/office/drawing/2014/main" id="{3D7E70E7-AA31-47FE-A294-6DF0F586D66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130" y="3353233"/>
            <a:ext cx="4450611" cy="3006402"/>
          </a:xfrm>
          <a:prstGeom prst="rect">
            <a:avLst/>
          </a:prstGeom>
        </p:spPr>
      </p:pic>
      <p:pic>
        <p:nvPicPr>
          <p:cNvPr id="21" name="Picture 20" descr="A bowl of food on a plate&#10;&#10;Description automatically generated">
            <a:extLst>
              <a:ext uri="{FF2B5EF4-FFF2-40B4-BE49-F238E27FC236}">
                <a16:creationId xmlns:a16="http://schemas.microsoft.com/office/drawing/2014/main" id="{7CB69C3C-15D7-4C55-9BA6-3E8E6673B93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933" y="3380739"/>
            <a:ext cx="4352936" cy="296834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11AB16B-A852-47F1-A2F3-B7E74B8120A0}"/>
              </a:ext>
            </a:extLst>
          </p:cNvPr>
          <p:cNvSpPr/>
          <p:nvPr/>
        </p:nvSpPr>
        <p:spPr>
          <a:xfrm>
            <a:off x="18488" y="3875602"/>
            <a:ext cx="18762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신림동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 err="1">
                <a:solidFill>
                  <a:srgbClr val="E3DED1"/>
                </a:solidFill>
              </a:rPr>
              <a:t>순대볶음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416342-FAC3-4A97-BAEF-0B342E60E80A}"/>
              </a:ext>
            </a:extLst>
          </p:cNvPr>
          <p:cNvSpPr/>
          <p:nvPr/>
        </p:nvSpPr>
        <p:spPr>
          <a:xfrm>
            <a:off x="18488" y="1051590"/>
            <a:ext cx="25365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마포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>
                <a:solidFill>
                  <a:srgbClr val="E3DED1"/>
                </a:solidFill>
              </a:rPr>
              <a:t>돼지갈비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45D4E9-9816-47C5-A728-8F3CC6D7BE11}"/>
              </a:ext>
            </a:extLst>
          </p:cNvPr>
          <p:cNvSpPr/>
          <p:nvPr/>
        </p:nvSpPr>
        <p:spPr>
          <a:xfrm>
            <a:off x="10514637" y="3896165"/>
            <a:ext cx="15437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장충동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 err="1">
                <a:solidFill>
                  <a:srgbClr val="E3DED1"/>
                </a:solidFill>
              </a:rPr>
              <a:t>족발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CC05B6-1EC7-4D13-B2E9-6CFBE23BF04B}"/>
              </a:ext>
            </a:extLst>
          </p:cNvPr>
          <p:cNvSpPr/>
          <p:nvPr/>
        </p:nvSpPr>
        <p:spPr>
          <a:xfrm>
            <a:off x="10514637" y="1051590"/>
            <a:ext cx="20263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신당동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>
                <a:solidFill>
                  <a:srgbClr val="E3DED1"/>
                </a:solidFill>
              </a:rPr>
              <a:t>떡볶이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026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130362" y="1350082"/>
            <a:ext cx="11931276" cy="68007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 algn="l">
              <a:buAutoNum type="arabicPeriod"/>
            </a:pPr>
            <a:r>
              <a:rPr lang="ko-KR" altLang="en-US" dirty="0">
                <a:latin typeface="+mn-ea"/>
                <a:ea typeface="+mn-ea"/>
              </a:rPr>
              <a:t>대한민국의 수도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한반도 중서부에 위치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</a:t>
            </a:r>
            <a:r>
              <a:rPr lang="ko-KR" altLang="en-US" sz="3600" dirty="0">
                <a:latin typeface="+mn-ea"/>
                <a:ea typeface="+mn-ea"/>
              </a:rPr>
              <a:t> 분지 지형</a:t>
            </a:r>
            <a:r>
              <a:rPr lang="en-US" altLang="ko-KR" sz="3600" dirty="0">
                <a:latin typeface="+mn-ea"/>
                <a:ea typeface="+mn-ea"/>
              </a:rPr>
              <a:t>(Basin Terrain)</a:t>
            </a: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서울 중앙으로 한강이 동서로 흐름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한강을 중심으로 강남과 강북으로 나누어짐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 err="1">
                <a:latin typeface="+mn-ea"/>
                <a:ea typeface="+mn-ea"/>
              </a:rPr>
              <a:t>북한산∙관악산</a:t>
            </a:r>
            <a:r>
              <a:rPr lang="ko-KR" altLang="en-US" sz="3600" dirty="0" err="1">
                <a:latin typeface="+mn-ea"/>
              </a:rPr>
              <a:t>∙도봉산∙수락산∙불암산∙구룡산∙우면산</a:t>
            </a:r>
            <a:r>
              <a:rPr lang="ko-KR" altLang="en-US" sz="3600" dirty="0">
                <a:latin typeface="+mn-ea"/>
              </a:rPr>
              <a:t>∙</a:t>
            </a:r>
            <a:endParaRPr lang="en-US" altLang="ko-KR" sz="3600" dirty="0">
              <a:latin typeface="+mn-ea"/>
            </a:endParaRPr>
          </a:p>
          <a:p>
            <a:pPr algn="l"/>
            <a:r>
              <a:rPr lang="ko-KR" altLang="en-US" sz="3600" dirty="0">
                <a:latin typeface="+mn-ea"/>
              </a:rPr>
              <a:t>      </a:t>
            </a:r>
            <a:r>
              <a:rPr lang="ko-KR" altLang="en-US" sz="3600" dirty="0" err="1">
                <a:latin typeface="+mn-ea"/>
              </a:rPr>
              <a:t>아차산∙지양산</a:t>
            </a:r>
            <a:r>
              <a:rPr lang="en-US" altLang="ko-KR" sz="3600" dirty="0">
                <a:latin typeface="+mn-ea"/>
              </a:rPr>
              <a:t>: </a:t>
            </a:r>
            <a:r>
              <a:rPr lang="ko-KR" altLang="en-US" sz="3600" dirty="0">
                <a:latin typeface="+mn-ea"/>
                <a:ea typeface="+mn-ea"/>
              </a:rPr>
              <a:t>경기도 및 인천광역시와 자연적 경계 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2400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2.  </a:t>
            </a:r>
            <a:r>
              <a:rPr lang="ko-KR" altLang="en-US" dirty="0">
                <a:latin typeface="+mn-ea"/>
                <a:ea typeface="+mn-ea"/>
              </a:rPr>
              <a:t>대륙성 기후</a:t>
            </a:r>
            <a:r>
              <a:rPr lang="en-US" altLang="ko-KR" dirty="0">
                <a:latin typeface="+mn-ea"/>
                <a:ea typeface="+mn-ea"/>
              </a:rPr>
              <a:t>(Continental Climate)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654689" y="118848"/>
            <a:ext cx="4882622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서울특별시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16149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373958" y="1483401"/>
            <a:ext cx="11931276" cy="661422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ko-KR" dirty="0">
                <a:latin typeface="+mn-ea"/>
              </a:rPr>
              <a:t>3.  </a:t>
            </a:r>
            <a:r>
              <a:rPr lang="ko-KR" altLang="en-US" dirty="0">
                <a:latin typeface="+mn-ea"/>
              </a:rPr>
              <a:t>서울의 역사 </a:t>
            </a:r>
            <a:endParaRPr lang="en-US" altLang="ko-KR" dirty="0">
              <a:latin typeface="+mn-ea"/>
            </a:endParaRPr>
          </a:p>
          <a:p>
            <a:pPr algn="l"/>
            <a:r>
              <a:rPr lang="en-US" altLang="ko-KR" sz="3600" dirty="0">
                <a:latin typeface="+mn-ea"/>
                <a:sym typeface="Wingdings" panose="05000000000000000000" pitchFamily="2" charset="2"/>
              </a:rPr>
              <a:t>    - </a:t>
            </a:r>
            <a:r>
              <a:rPr lang="ko-KR" altLang="en-US" sz="3600" dirty="0">
                <a:latin typeface="+mn-ea"/>
                <a:sym typeface="Wingdings" panose="05000000000000000000" pitchFamily="2" charset="2"/>
              </a:rPr>
              <a:t>신석기시대부터 사람들이 거주</a:t>
            </a:r>
            <a:r>
              <a:rPr lang="en-US" altLang="ko-KR" sz="3600" dirty="0">
                <a:latin typeface="+mn-ea"/>
                <a:sym typeface="Wingdings" panose="05000000000000000000" pitchFamily="2" charset="2"/>
              </a:rPr>
              <a:t>, </a:t>
            </a:r>
            <a:r>
              <a:rPr lang="ko-KR" altLang="en-US" sz="3600" dirty="0">
                <a:latin typeface="+mn-ea"/>
                <a:sym typeface="Wingdings" panose="05000000000000000000" pitchFamily="2" charset="2"/>
              </a:rPr>
              <a:t>삼국시대</a:t>
            </a:r>
            <a:r>
              <a:rPr lang="en-US" altLang="ko-KR" sz="3600" dirty="0">
                <a:latin typeface="+mn-ea"/>
                <a:sym typeface="Wingdings" panose="05000000000000000000" pitchFamily="2" charset="2"/>
              </a:rPr>
              <a:t>, </a:t>
            </a:r>
            <a:r>
              <a:rPr lang="ko-KR" altLang="en-US" sz="3600" dirty="0">
                <a:latin typeface="+mn-ea"/>
                <a:sym typeface="Wingdings" panose="05000000000000000000" pitchFamily="2" charset="2"/>
              </a:rPr>
              <a:t>고려</a:t>
            </a:r>
            <a:r>
              <a:rPr lang="en-US" altLang="ko-KR" sz="3600" dirty="0">
                <a:latin typeface="+mn-ea"/>
                <a:sym typeface="Wingdings" panose="05000000000000000000" pitchFamily="2" charset="2"/>
              </a:rPr>
              <a:t>, </a:t>
            </a:r>
          </a:p>
          <a:p>
            <a:pPr algn="l"/>
            <a:r>
              <a:rPr lang="en-US" altLang="ko-KR" sz="3600" dirty="0">
                <a:latin typeface="+mn-ea"/>
                <a:sym typeface="Wingdings" panose="05000000000000000000" pitchFamily="2" charset="2"/>
              </a:rPr>
              <a:t>      </a:t>
            </a:r>
            <a:r>
              <a:rPr lang="ko-KR" altLang="en-US" sz="3600" dirty="0">
                <a:latin typeface="+mn-ea"/>
                <a:sym typeface="Wingdings" panose="05000000000000000000" pitchFamily="2" charset="2"/>
              </a:rPr>
              <a:t>조선을 거쳐 약</a:t>
            </a:r>
            <a:r>
              <a:rPr lang="en-US" altLang="ko-KR" sz="3600" dirty="0">
                <a:latin typeface="+mn-ea"/>
                <a:sym typeface="Wingdings" panose="05000000000000000000" pitchFamily="2" charset="2"/>
              </a:rPr>
              <a:t> 2,000</a:t>
            </a:r>
            <a:r>
              <a:rPr lang="ko-KR" altLang="en-US" sz="3600" dirty="0">
                <a:latin typeface="+mn-ea"/>
                <a:sym typeface="Wingdings" panose="05000000000000000000" pitchFamily="2" charset="2"/>
              </a:rPr>
              <a:t>년간의 긴 역사를 지님</a:t>
            </a:r>
            <a:endParaRPr lang="en-US" altLang="ko-KR" sz="3600" dirty="0">
              <a:latin typeface="+mn-ea"/>
            </a:endParaRPr>
          </a:p>
          <a:p>
            <a:pPr algn="l"/>
            <a:r>
              <a:rPr lang="en-US" altLang="ko-KR" sz="3600" dirty="0">
                <a:latin typeface="+mn-ea"/>
              </a:rPr>
              <a:t>    - </a:t>
            </a:r>
            <a:r>
              <a:rPr lang="ko-KR" altLang="en-US" sz="3600" dirty="0" err="1">
                <a:latin typeface="+mn-ea"/>
              </a:rPr>
              <a:t>백제∙고구려∙신라</a:t>
            </a:r>
            <a:r>
              <a:rPr lang="ko-KR" altLang="en-US" sz="3600" dirty="0">
                <a:latin typeface="+mn-ea"/>
              </a:rPr>
              <a:t> 삼국의 문화유산이 모두 발견된 </a:t>
            </a:r>
            <a:endParaRPr lang="en-US" altLang="ko-KR" sz="3600" dirty="0">
              <a:latin typeface="+mn-ea"/>
            </a:endParaRPr>
          </a:p>
          <a:p>
            <a:pPr algn="l"/>
            <a:r>
              <a:rPr lang="en-US" altLang="ko-KR" sz="3600" dirty="0">
                <a:latin typeface="+mn-ea"/>
              </a:rPr>
              <a:t>      </a:t>
            </a:r>
            <a:r>
              <a:rPr lang="ko-KR" altLang="en-US" sz="3600" dirty="0">
                <a:latin typeface="+mn-ea"/>
              </a:rPr>
              <a:t>곳은 서울이 유일함</a:t>
            </a:r>
            <a:endParaRPr lang="en-US" altLang="ko-KR" sz="3600" dirty="0">
              <a:latin typeface="+mn-ea"/>
            </a:endParaRPr>
          </a:p>
          <a:p>
            <a:pPr algn="l"/>
            <a:endParaRPr lang="en-US" altLang="ko-KR" sz="3600" dirty="0">
              <a:latin typeface="+mn-ea"/>
            </a:endParaRPr>
          </a:p>
          <a:p>
            <a:pPr algn="l"/>
            <a:r>
              <a:rPr lang="en-US" altLang="ko-KR" dirty="0">
                <a:latin typeface="+mn-ea"/>
              </a:rPr>
              <a:t>4.  </a:t>
            </a:r>
            <a:r>
              <a:rPr lang="ko-KR" altLang="en-US" dirty="0">
                <a:latin typeface="+mn-ea"/>
              </a:rPr>
              <a:t>서울의 옛 이름</a:t>
            </a:r>
            <a:endParaRPr lang="en-US" altLang="ko-KR" dirty="0">
              <a:latin typeface="+mn-ea"/>
            </a:endParaRPr>
          </a:p>
          <a:p>
            <a:pPr algn="l"/>
            <a:r>
              <a:rPr lang="en-US" altLang="ko-KR" sz="3600" dirty="0">
                <a:latin typeface="+mn-ea"/>
              </a:rPr>
              <a:t>    - </a:t>
            </a:r>
            <a:r>
              <a:rPr lang="ko-KR" altLang="en-US" sz="3600" dirty="0">
                <a:latin typeface="+mn-ea"/>
              </a:rPr>
              <a:t>위례성</a:t>
            </a:r>
            <a:r>
              <a:rPr lang="en-US" altLang="ko-KR" sz="3600" dirty="0">
                <a:latin typeface="+mn-ea"/>
              </a:rPr>
              <a:t>, </a:t>
            </a:r>
            <a:r>
              <a:rPr lang="ko-KR" altLang="en-US" sz="3600" dirty="0">
                <a:latin typeface="+mn-ea"/>
              </a:rPr>
              <a:t>한산</a:t>
            </a:r>
            <a:r>
              <a:rPr lang="en-US" altLang="ko-KR" sz="3600" dirty="0">
                <a:latin typeface="+mn-ea"/>
              </a:rPr>
              <a:t>,</a:t>
            </a:r>
            <a:r>
              <a:rPr lang="en-US" altLang="ko-KR" sz="3600" dirty="0">
                <a:latin typeface="+mn-ea"/>
                <a:sym typeface="Wingdings" panose="05000000000000000000" pitchFamily="2" charset="2"/>
              </a:rPr>
              <a:t> </a:t>
            </a:r>
            <a:r>
              <a:rPr lang="ko-KR" altLang="en-US" sz="3600" dirty="0">
                <a:latin typeface="+mn-ea"/>
                <a:sym typeface="Wingdings" panose="05000000000000000000" pitchFamily="2" charset="2"/>
              </a:rPr>
              <a:t>북한산</a:t>
            </a:r>
            <a:r>
              <a:rPr lang="en-US" altLang="ko-KR" sz="3600" dirty="0">
                <a:latin typeface="+mn-ea"/>
                <a:sym typeface="Wingdings" panose="05000000000000000000" pitchFamily="2" charset="2"/>
              </a:rPr>
              <a:t>, </a:t>
            </a:r>
            <a:r>
              <a:rPr lang="ko-KR" altLang="en-US" sz="3600" dirty="0">
                <a:latin typeface="+mn-ea"/>
              </a:rPr>
              <a:t>한성</a:t>
            </a:r>
            <a:r>
              <a:rPr lang="en-US" altLang="ko-KR" sz="3600" dirty="0">
                <a:latin typeface="+mn-ea"/>
              </a:rPr>
              <a:t>, </a:t>
            </a:r>
            <a:r>
              <a:rPr lang="ko-KR" altLang="en-US" sz="3600" dirty="0">
                <a:latin typeface="+mn-ea"/>
              </a:rPr>
              <a:t>한양</a:t>
            </a:r>
            <a:r>
              <a:rPr lang="en-US" altLang="ko-KR" sz="3600" dirty="0">
                <a:latin typeface="+mn-ea"/>
              </a:rPr>
              <a:t>, </a:t>
            </a:r>
            <a:r>
              <a:rPr lang="ko-KR" altLang="en-US" sz="3600" dirty="0">
                <a:latin typeface="+mn-ea"/>
              </a:rPr>
              <a:t>양주</a:t>
            </a:r>
            <a:r>
              <a:rPr lang="en-US" altLang="ko-KR" sz="3600" dirty="0">
                <a:latin typeface="+mn-ea"/>
              </a:rPr>
              <a:t>, </a:t>
            </a:r>
            <a:r>
              <a:rPr lang="ko-KR" altLang="en-US" sz="3600" dirty="0">
                <a:latin typeface="+mn-ea"/>
              </a:rPr>
              <a:t>남경</a:t>
            </a:r>
            <a:r>
              <a:rPr lang="en-US" altLang="ko-KR" sz="3600" dirty="0">
                <a:latin typeface="+mn-ea"/>
              </a:rPr>
              <a:t>, </a:t>
            </a:r>
            <a:r>
              <a:rPr lang="ko-KR" altLang="en-US" sz="3600" dirty="0">
                <a:latin typeface="+mn-ea"/>
              </a:rPr>
              <a:t>경성</a:t>
            </a:r>
            <a:endParaRPr lang="en-US" altLang="ko-KR" sz="3600" dirty="0">
              <a:latin typeface="+mn-ea"/>
              <a:sym typeface="Wingdings" panose="05000000000000000000" pitchFamily="2" charset="2"/>
            </a:endParaRPr>
          </a:p>
          <a:p>
            <a:pPr algn="l"/>
            <a:r>
              <a:rPr lang="en-US" altLang="ko-KR" sz="3600" dirty="0">
                <a:latin typeface="+mn-ea"/>
                <a:sym typeface="Wingdings" panose="05000000000000000000" pitchFamily="2" charset="2"/>
              </a:rPr>
              <a:t>    </a:t>
            </a:r>
            <a:r>
              <a:rPr lang="en-US" altLang="ko-KR" sz="3600" dirty="0">
                <a:latin typeface="+mn-ea"/>
                <a:ea typeface="+mn-ea"/>
              </a:rPr>
              <a:t>    </a:t>
            </a:r>
            <a:r>
              <a:rPr lang="en-US" altLang="ko-KR" sz="3600" dirty="0">
                <a:latin typeface="+mn-ea"/>
              </a:rPr>
              <a:t>  </a:t>
            </a:r>
          </a:p>
          <a:p>
            <a:pPr algn="l"/>
            <a:endParaRPr lang="en-US" altLang="ko-KR" sz="3600" dirty="0">
              <a:latin typeface="+mn-ea"/>
              <a:ea typeface="+mn-ea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654689" y="118848"/>
            <a:ext cx="4882622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서울특별시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37471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82640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서울 유적지</a:t>
            </a:r>
            <a:r>
              <a:rPr lang="en-US" altLang="ko-KR" sz="5000" b="1" dirty="0">
                <a:latin typeface="+mn-ea"/>
                <a:ea typeface="+mn-ea"/>
              </a:rPr>
              <a:t>(</a:t>
            </a:r>
            <a:r>
              <a:rPr lang="ko-KR" altLang="en-US" sz="5000" b="1" dirty="0">
                <a:latin typeface="+mn-ea"/>
                <a:ea typeface="+mn-ea"/>
              </a:rPr>
              <a:t>선사시대</a:t>
            </a:r>
            <a:r>
              <a:rPr lang="en-US" altLang="ko-KR" sz="5000" b="1" dirty="0">
                <a:latin typeface="+mn-ea"/>
                <a:ea typeface="+mn-ea"/>
              </a:rPr>
              <a:t>)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1A45094-346F-4BB7-879D-12AF974B8B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30073" y="947420"/>
            <a:ext cx="4645252" cy="3145608"/>
          </a:xfrm>
          <a:prstGeom prst="rect">
            <a:avLst/>
          </a:prstGeom>
        </p:spPr>
      </p:pic>
      <p:pic>
        <p:nvPicPr>
          <p:cNvPr id="14" name="Picture 13" descr="A tree in front of a house&#10;&#10;Description automatically generated">
            <a:extLst>
              <a:ext uri="{FF2B5EF4-FFF2-40B4-BE49-F238E27FC236}">
                <a16:creationId xmlns:a16="http://schemas.microsoft.com/office/drawing/2014/main" id="{2057F905-B690-4A53-806E-3B6FA6F0C1CC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14"/>
          <a:stretch/>
        </p:blipFill>
        <p:spPr>
          <a:xfrm>
            <a:off x="7316675" y="947420"/>
            <a:ext cx="4645251" cy="31456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D82948A-77C2-4DF4-83B9-5EFF2A614E62}"/>
              </a:ext>
            </a:extLst>
          </p:cNvPr>
          <p:cNvSpPr/>
          <p:nvPr/>
        </p:nvSpPr>
        <p:spPr>
          <a:xfrm>
            <a:off x="1748343" y="6197025"/>
            <a:ext cx="86953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암사동 선사시대 유적지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13" name="Picture 12" descr="A hole in the middle of a dirt field&#10;&#10;Description automatically generated">
            <a:extLst>
              <a:ext uri="{FF2B5EF4-FFF2-40B4-BE49-F238E27FC236}">
                <a16:creationId xmlns:a16="http://schemas.microsoft.com/office/drawing/2014/main" id="{65F12D36-1861-46DB-A674-1EE0D6DB62F0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66"/>
          <a:stretch/>
        </p:blipFill>
        <p:spPr>
          <a:xfrm>
            <a:off x="3773372" y="3349014"/>
            <a:ext cx="4645252" cy="280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05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4C74436-C58B-46FC-A69E-14FCD8B47636}"/>
              </a:ext>
            </a:extLst>
          </p:cNvPr>
          <p:cNvPicPr/>
          <p:nvPr/>
        </p:nvPicPr>
        <p:blipFill rotWithShape="1">
          <a:blip r:embed="rId2"/>
          <a:srcRect t="11075" r="8071"/>
          <a:stretch/>
        </p:blipFill>
        <p:spPr>
          <a:xfrm>
            <a:off x="6139544" y="1086414"/>
            <a:ext cx="5838988" cy="47864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C7A6C3-36A8-4F30-9057-9CF37320680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13468" y="1086414"/>
            <a:ext cx="5838987" cy="478642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82640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서울 유적지</a:t>
            </a:r>
            <a:r>
              <a:rPr lang="en-US" altLang="ko-KR" sz="5000" b="1" dirty="0">
                <a:latin typeface="+mn-ea"/>
                <a:ea typeface="+mn-ea"/>
              </a:rPr>
              <a:t>(</a:t>
            </a:r>
            <a:r>
              <a:rPr lang="ko-KR" altLang="en-US" sz="5000" b="1" dirty="0">
                <a:latin typeface="+mn-ea"/>
                <a:ea typeface="+mn-ea"/>
              </a:rPr>
              <a:t>백제시대</a:t>
            </a:r>
            <a:r>
              <a:rPr lang="en-US" altLang="ko-KR" sz="5000" b="1" dirty="0">
                <a:latin typeface="+mn-ea"/>
                <a:ea typeface="+mn-ea"/>
              </a:rPr>
              <a:t>)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B8B2EB2-587A-4AAE-8204-689C85F2C7A9}"/>
              </a:ext>
            </a:extLst>
          </p:cNvPr>
          <p:cNvSpPr/>
          <p:nvPr/>
        </p:nvSpPr>
        <p:spPr>
          <a:xfrm>
            <a:off x="1563062" y="6001178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풍납토성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B99498-9553-4298-8794-38EAF0EC8CE1}"/>
              </a:ext>
            </a:extLst>
          </p:cNvPr>
          <p:cNvSpPr/>
          <p:nvPr/>
        </p:nvSpPr>
        <p:spPr>
          <a:xfrm>
            <a:off x="7521288" y="6001177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몽촌토성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230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문화재청 on Twitter: &quot;○ 진흥왕 순수비. 순수巡狩는 임금이 나라를 ...">
            <a:extLst>
              <a:ext uri="{FF2B5EF4-FFF2-40B4-BE49-F238E27FC236}">
                <a16:creationId xmlns:a16="http://schemas.microsoft.com/office/drawing/2014/main" id="{E649CFAC-C4B3-4A27-A702-7464D97C13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7" b="7689"/>
          <a:stretch/>
        </p:blipFill>
        <p:spPr bwMode="auto">
          <a:xfrm>
            <a:off x="266699" y="1085121"/>
            <a:ext cx="4546467" cy="478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수레바퀴 자국 선명한 신라시대 도로 발굴">
            <a:extLst>
              <a:ext uri="{FF2B5EF4-FFF2-40B4-BE49-F238E27FC236}">
                <a16:creationId xmlns:a16="http://schemas.microsoft.com/office/drawing/2014/main" id="{F808EE47-B0C1-42B9-ADDF-EC9427B95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584" y="1085120"/>
            <a:ext cx="6980948" cy="478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82640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서울 유적지</a:t>
            </a:r>
            <a:r>
              <a:rPr lang="en-US" altLang="ko-KR" sz="5000" b="1" dirty="0">
                <a:latin typeface="+mn-ea"/>
                <a:ea typeface="+mn-ea"/>
              </a:rPr>
              <a:t>(</a:t>
            </a:r>
            <a:r>
              <a:rPr lang="ko-KR" altLang="en-US" sz="5000" b="1" dirty="0">
                <a:latin typeface="+mn-ea"/>
                <a:ea typeface="+mn-ea"/>
              </a:rPr>
              <a:t>신라시대</a:t>
            </a:r>
            <a:r>
              <a:rPr lang="en-US" altLang="ko-KR" sz="5000" b="1" dirty="0">
                <a:latin typeface="+mn-ea"/>
                <a:ea typeface="+mn-ea"/>
              </a:rPr>
              <a:t>)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D72DAC-E2B9-480B-859A-EDB6709F8F5A}"/>
              </a:ext>
            </a:extLst>
          </p:cNvPr>
          <p:cNvSpPr/>
          <p:nvPr/>
        </p:nvSpPr>
        <p:spPr>
          <a:xfrm>
            <a:off x="5726120" y="6028292"/>
            <a:ext cx="5540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금촌동</a:t>
            </a:r>
            <a:r>
              <a:rPr lang="ko-KR" altLang="en-US" sz="3600" dirty="0">
                <a:solidFill>
                  <a:srgbClr val="E3DED1"/>
                </a:solidFill>
              </a:rPr>
              <a:t> 신라시대 도로 발굴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31DA164-0F50-4620-9EDF-0E10333E285E}"/>
              </a:ext>
            </a:extLst>
          </p:cNvPr>
          <p:cNvSpPr/>
          <p:nvPr/>
        </p:nvSpPr>
        <p:spPr>
          <a:xfrm>
            <a:off x="213468" y="6028292"/>
            <a:ext cx="4599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북한산진흥왕순수비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2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A3EF4930-BA90-477C-9536-5F0C016A4D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4" t="4369" r="2359" b="4369"/>
          <a:stretch/>
        </p:blipFill>
        <p:spPr bwMode="auto">
          <a:xfrm>
            <a:off x="217874" y="1011359"/>
            <a:ext cx="7731241" cy="5706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1610341" y="89865"/>
            <a:ext cx="8971318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서울 유적지</a:t>
            </a:r>
            <a:r>
              <a:rPr lang="en-US" altLang="ko-KR" sz="4800" b="1" dirty="0">
                <a:latin typeface="+mn-ea"/>
                <a:ea typeface="+mn-ea"/>
              </a:rPr>
              <a:t>(</a:t>
            </a:r>
            <a:r>
              <a:rPr lang="ko-KR" altLang="en-US" sz="4800" b="1" dirty="0">
                <a:latin typeface="+mn-ea"/>
                <a:ea typeface="+mn-ea"/>
              </a:rPr>
              <a:t>조선시대 </a:t>
            </a:r>
            <a:r>
              <a:rPr lang="en-US" altLang="ko-KR" sz="4800" b="1" dirty="0">
                <a:latin typeface="+mn-ea"/>
                <a:ea typeface="+mn-ea"/>
              </a:rPr>
              <a:t>5</a:t>
            </a:r>
            <a:r>
              <a:rPr lang="ko-KR" altLang="en-US" sz="4800" b="1" dirty="0">
                <a:latin typeface="+mn-ea"/>
                <a:ea typeface="+mn-ea"/>
              </a:rPr>
              <a:t>대 궁궐</a:t>
            </a:r>
            <a:r>
              <a:rPr lang="en-US" altLang="ko-KR" sz="4800" b="1" dirty="0">
                <a:latin typeface="+mn-ea"/>
                <a:ea typeface="+mn-ea"/>
              </a:rPr>
              <a:t>)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BF38AC8-BDDF-4CB1-9ACC-C6697C56CC3E}"/>
              </a:ext>
            </a:extLst>
          </p:cNvPr>
          <p:cNvSpPr txBox="1">
            <a:spLocks/>
          </p:cNvSpPr>
          <p:nvPr/>
        </p:nvSpPr>
        <p:spPr>
          <a:xfrm>
            <a:off x="8441870" y="2089298"/>
            <a:ext cx="3901207" cy="340254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ko-KR" sz="3600" dirty="0">
                <a:latin typeface="+mn-ea"/>
                <a:sym typeface="Wingdings" panose="05000000000000000000" pitchFamily="2" charset="2"/>
              </a:rPr>
              <a:t>1. </a:t>
            </a:r>
            <a:r>
              <a:rPr lang="ko-KR" altLang="en-US" sz="3600" dirty="0">
                <a:latin typeface="+mn-ea"/>
                <a:sym typeface="Wingdings" panose="05000000000000000000" pitchFamily="2" charset="2"/>
              </a:rPr>
              <a:t>경복궁</a:t>
            </a:r>
            <a:r>
              <a:rPr lang="en-US" altLang="ko-KR" sz="3600" dirty="0">
                <a:latin typeface="+mn-ea"/>
                <a:sym typeface="Wingdings" panose="05000000000000000000" pitchFamily="2" charset="2"/>
              </a:rPr>
              <a:t>(</a:t>
            </a:r>
            <a:r>
              <a:rPr lang="ko-KR" altLang="en-US" sz="3600" dirty="0">
                <a:latin typeface="+mn-ea"/>
                <a:sym typeface="Wingdings" panose="05000000000000000000" pitchFamily="2" charset="2"/>
              </a:rPr>
              <a:t>정궁</a:t>
            </a:r>
            <a:r>
              <a:rPr lang="en-US" altLang="ko-KR" sz="3600" dirty="0">
                <a:latin typeface="+mn-ea"/>
                <a:sym typeface="Wingdings" panose="05000000000000000000" pitchFamily="2" charset="2"/>
              </a:rPr>
              <a:t>)</a:t>
            </a:r>
            <a:endParaRPr lang="en-US" altLang="ko-KR" sz="3600" dirty="0">
              <a:latin typeface="+mn-ea"/>
            </a:endParaRPr>
          </a:p>
          <a:p>
            <a:pPr algn="l"/>
            <a:r>
              <a:rPr lang="en-US" altLang="ko-KR" sz="3600" dirty="0">
                <a:latin typeface="+mn-ea"/>
              </a:rPr>
              <a:t>2. </a:t>
            </a:r>
            <a:r>
              <a:rPr lang="ko-KR" altLang="en-US" sz="3600" dirty="0">
                <a:latin typeface="+mn-ea"/>
              </a:rPr>
              <a:t>경희궁</a:t>
            </a:r>
            <a:endParaRPr lang="en-US" altLang="ko-KR" sz="3600" dirty="0">
              <a:latin typeface="+mn-ea"/>
            </a:endParaRPr>
          </a:p>
          <a:p>
            <a:pPr algn="l"/>
            <a:r>
              <a:rPr lang="en-US" altLang="ko-KR" sz="3600" dirty="0">
                <a:latin typeface="+mn-ea"/>
              </a:rPr>
              <a:t>3. </a:t>
            </a:r>
            <a:r>
              <a:rPr lang="ko-KR" altLang="en-US" sz="3600" dirty="0">
                <a:latin typeface="+mn-ea"/>
              </a:rPr>
              <a:t>덕수궁</a:t>
            </a:r>
            <a:endParaRPr lang="en-US" altLang="ko-KR" sz="3600" dirty="0">
              <a:latin typeface="+mn-ea"/>
            </a:endParaRPr>
          </a:p>
          <a:p>
            <a:pPr algn="l"/>
            <a:r>
              <a:rPr lang="en-US" altLang="ko-KR" sz="3600" dirty="0">
                <a:latin typeface="+mn-ea"/>
              </a:rPr>
              <a:t>4. </a:t>
            </a:r>
            <a:r>
              <a:rPr lang="ko-KR" altLang="en-US" sz="3600" dirty="0">
                <a:latin typeface="+mn-ea"/>
              </a:rPr>
              <a:t>창덕궁</a:t>
            </a:r>
            <a:endParaRPr lang="en-US" altLang="ko-KR" sz="3600" dirty="0">
              <a:latin typeface="+mn-ea"/>
            </a:endParaRPr>
          </a:p>
          <a:p>
            <a:pPr algn="l"/>
            <a:r>
              <a:rPr lang="en-US" altLang="ko-KR" sz="3600" dirty="0">
                <a:latin typeface="+mn-ea"/>
              </a:rPr>
              <a:t>5. </a:t>
            </a:r>
            <a:r>
              <a:rPr lang="ko-KR" altLang="en-US" sz="3600" dirty="0">
                <a:latin typeface="+mn-ea"/>
              </a:rPr>
              <a:t>창경궁</a:t>
            </a:r>
            <a:endParaRPr lang="en-US" altLang="ko-KR" sz="3600" dirty="0">
              <a:latin typeface="+mn-ea"/>
            </a:endParaRPr>
          </a:p>
          <a:p>
            <a:pPr algn="l"/>
            <a:endParaRPr lang="en-US" altLang="ko-KR" sz="3600" dirty="0">
              <a:latin typeface="+mn-ea"/>
            </a:endParaRPr>
          </a:p>
          <a:p>
            <a:pPr algn="l"/>
            <a:endParaRPr lang="en-US" altLang="ko-KR" sz="36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26582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1374</TotalTime>
  <Words>394</Words>
  <Application>Microsoft Office PowerPoint</Application>
  <PresentationFormat>Widescreen</PresentationFormat>
  <Paragraphs>112</Paragraphs>
  <Slides>33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맑은 고딕</vt:lpstr>
      <vt:lpstr>Calibri</vt:lpstr>
      <vt:lpstr>Calibri Light</vt:lpstr>
      <vt:lpstr>Wingdings 2</vt:lpstr>
      <vt:lpstr>Slate</vt:lpstr>
      <vt:lpstr>우리조국 대한민국  -서울특별시-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우리조국 대한민국  -경기도-</dc:title>
  <dc:creator>EunJung Jung</dc:creator>
  <cp:lastModifiedBy>Sunmi Yoon</cp:lastModifiedBy>
  <cp:revision>29</cp:revision>
  <dcterms:created xsi:type="dcterms:W3CDTF">2020-02-04T20:33:47Z</dcterms:created>
  <dcterms:modified xsi:type="dcterms:W3CDTF">2020-06-04T21:45:30Z</dcterms:modified>
</cp:coreProperties>
</file>